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1" r:id="rId19"/>
    <p:sldId id="272" r:id="rId20"/>
    <p:sldId id="274" r:id="rId21"/>
  </p:sldIdLst>
  <p:sldSz cx="9144000" cy="6858000" type="screen4x3"/>
  <p:notesSz cx="6858000" cy="9144000"/>
  <p:defaultTextStyle>
    <a:defPPr>
      <a:defRPr lang="de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otNBSy9IywhelZowrYQvRQ" hashData="FwxhCZG0HgPwzzHtJT1zLTnncU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ACF66-3603-4C6A-BB62-9B841F58A580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3F4D6-B586-4181-B9C7-D2C907985887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39F782-8EFA-43B8-9B5F-4BA5C2EECA41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4F7C09-087C-4EEA-80B4-539AB7CF05F7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25A6DD-8BD3-43D3-9574-19CDD70681D5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2BB86C-3117-4CC5-BC6A-19B3BE143194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CB1E8-CD18-4FA7-BC2E-99DB039F84FE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DFEED5-9E73-4579-90D5-C992B852C71B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2DC608-6F67-4AB6-A99C-F808015F1F1E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9073A1-AC61-44D4-A483-D431C5545C29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CA4B5-2CB1-4185-9005-403910027749}" type="slidenum">
              <a:rPr lang="de-CH"/>
              <a:pPr/>
              <a:t>‹Nº›</a:t>
            </a:fld>
            <a:endParaRPr lang="de-CH"/>
          </a:p>
        </p:txBody>
      </p:sp>
    </p:spTree>
  </p:cSld>
  <p:clrMapOvr>
    <a:masterClrMapping/>
  </p:clrMapOvr>
  <p:transition spd="slow" advTm="10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Textmasterformate durch Klicken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C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C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7F8810A-F28E-427B-A86C-E3BD08D340DB}" type="slidenum">
              <a:rPr lang="de-CH"/>
              <a:pPr/>
              <a:t>‹Nº›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ig Beaut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144000" cy="7162800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23850" y="908050"/>
            <a:ext cx="5256213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F</a:t>
            </a:r>
            <a:r>
              <a:rPr lang="es-ES" sz="2000" dirty="0" smtClean="0">
                <a:solidFill>
                  <a:srgbClr val="FFC000"/>
                </a:solidFill>
                <a:latin typeface="Impact" pitchFamily="34" charset="0"/>
              </a:rPr>
              <a:t>lores dicen más que mil palabras</a:t>
            </a:r>
            <a:r>
              <a:rPr lang="de-DE" sz="2000" kern="10" dirty="0" smtClean="0">
                <a:ln w="9525">
                  <a:noFill/>
                  <a:round/>
                  <a:headEnd/>
                  <a:tailEnd/>
                </a:ln>
                <a:solidFill>
                  <a:srgbClr val="FFC000"/>
                </a:solidFill>
                <a:latin typeface="Impact" pitchFamily="34" charset="0"/>
              </a:rPr>
              <a:t> </a:t>
            </a:r>
            <a:r>
              <a:rPr lang="de-DE" sz="20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latin typeface="Impact"/>
              </a:rPr>
              <a:t>....</a:t>
            </a:r>
            <a:endParaRPr lang="es-ES" sz="2000" kern="1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latin typeface="Impact"/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6256338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de-CH" b="1" i="1">
                <a:solidFill>
                  <a:srgbClr val="FFCC00"/>
                </a:solidFill>
              </a:rPr>
              <a:t>Musik : Nachtigall Serenade</a:t>
            </a:r>
          </a:p>
        </p:txBody>
      </p:sp>
    </p:spTree>
  </p:cSld>
  <p:clrMapOvr>
    <a:masterClrMapping/>
  </p:clrMapOvr>
  <p:transition spd="slow" advTm="10000">
    <p:zoom dir="in"/>
    <p:sndAc>
      <p:stSnd>
        <p:snd r:embed="rId2" name="Nachtigall_Serenade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n der letzten abendson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44436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für Feinschmeck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spiegelbil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Aurorafalt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Moh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Frühlingserwach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-261938"/>
            <a:ext cx="9525000" cy="73818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40705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-242888"/>
            <a:ext cx="10658475" cy="79660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nach dem Re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5"/>
            <a:ext cx="9144000" cy="7029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im  Wartemod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Lanzelott der Wollschweb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71008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40160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79336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Lotusflie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195263"/>
            <a:ext cx="9577388" cy="72961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Royal Bl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46432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63659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2057400" y="5943600"/>
            <a:ext cx="6858000" cy="8636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000" b="1">
                <a:solidFill>
                  <a:srgbClr val="FFFF00"/>
                </a:solidFill>
                <a:latin typeface="Comic Sans MS" pitchFamily="66" charset="0"/>
              </a:rPr>
              <a:t>Hoy es </a:t>
            </a:r>
            <a:fld id="{23EEFA79-9779-431E-BF38-BFB2E21D2250}" type="datetime2">
              <a:rPr lang="es-ES_tradnl" sz="2000" b="1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jueves, 05 de noviembre de 2015</a:t>
            </a:fld>
            <a:endParaRPr lang="es-ES" sz="2000" b="1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2000" b="1">
                <a:solidFill>
                  <a:srgbClr val="FFFF00"/>
                </a:solidFill>
                <a:latin typeface="Comic Sans MS" pitchFamily="66" charset="0"/>
              </a:rPr>
              <a:t>Ahora mismo son las </a:t>
            </a:r>
            <a:fld id="{C0F02DA1-C2F4-4C69-BC02-E6A0B24ECA86}" type="datetime10">
              <a:rPr lang="fr-FR" sz="2000" b="1">
                <a:solidFill>
                  <a:srgbClr val="FFFF00"/>
                </a:solidFill>
                <a:latin typeface="Comic Sans MS" pitchFamily="66" charset="0"/>
              </a:rPr>
              <a:pPr algn="ctr" eaLnBrk="0" hangingPunct="0">
                <a:spcBef>
                  <a:spcPct val="50000"/>
                </a:spcBef>
              </a:pPr>
              <a:t>20:09</a:t>
            </a:fld>
            <a:r>
              <a:rPr lang="fr-FR" sz="2000" b="1">
                <a:solidFill>
                  <a:srgbClr val="FFFF00"/>
                </a:solidFill>
                <a:latin typeface="Comic Sans MS" pitchFamily="66" charset="0"/>
              </a:rPr>
              <a:t> h.</a:t>
            </a:r>
          </a:p>
        </p:txBody>
      </p:sp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ores dicen más que mil palabras ....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Flores dicen más que mil palabras ....</Template>
  <TotalTime>0</TotalTime>
  <Words>37</Words>
  <Application>Microsoft Office PowerPoint</Application>
  <PresentationFormat>Presentación en pantalla (4:3)</PresentationFormat>
  <Paragraphs>6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Flores dicen más que mil palabras ....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2015-11-05T19:09:12Z</dcterms:created>
  <dcterms:modified xsi:type="dcterms:W3CDTF">2015-11-05T19:10:08Z</dcterms:modified>
</cp:coreProperties>
</file>