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0gteySOozvnyerSYWEXQnA==" hashData="ihy+rDlFSKiR+6RqUG2RBWfJ6q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56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AD1558-C619-42D9-9EB2-B8F6732DDB6A}" type="datetimeFigureOut">
              <a:rPr lang="pt-BR"/>
              <a:pPr>
                <a:defRPr/>
              </a:pPr>
              <a:t>13/04/2022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1A7AA-174C-47F3-80D2-A363F545577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1924874"/>
      </p:ext>
    </p:extLst>
  </p:cSld>
  <p:clrMapOvr>
    <a:masterClrMapping/>
  </p:clrMapOvr>
  <p:transition spd="slow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039AB8-4682-4CEA-BA68-0FECCCC67725}" type="datetimeFigureOut">
              <a:rPr lang="pt-BR"/>
              <a:pPr>
                <a:defRPr/>
              </a:pPr>
              <a:t>13/04/2022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9AD84-C4F3-434D-86B7-75157829EA9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7364658"/>
      </p:ext>
    </p:extLst>
  </p:cSld>
  <p:clrMapOvr>
    <a:masterClrMapping/>
  </p:clrMapOvr>
  <p:transition spd="slow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CA156F-D400-49A5-AB88-38F8AB70E392}" type="datetimeFigureOut">
              <a:rPr lang="pt-BR"/>
              <a:pPr>
                <a:defRPr/>
              </a:pPr>
              <a:t>13/04/2022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4E18F4-5F90-4C61-B2C7-0052D3A15C9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5687047"/>
      </p:ext>
    </p:extLst>
  </p:cSld>
  <p:clrMapOvr>
    <a:masterClrMapping/>
  </p:clrMapOvr>
  <p:transition spd="slow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1E5AB1-508A-4031-8015-21CD9CB61FD2}" type="datetimeFigureOut">
              <a:rPr lang="pt-BR"/>
              <a:pPr>
                <a:defRPr/>
              </a:pPr>
              <a:t>13/04/2022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892A53-40FD-4B08-825E-71D4ADFF552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9029045"/>
      </p:ext>
    </p:extLst>
  </p:cSld>
  <p:clrMapOvr>
    <a:masterClrMapping/>
  </p:clrMapOvr>
  <p:transition spd="slow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8B79DF-F06D-4023-927A-F72CF7C2CB05}" type="datetimeFigureOut">
              <a:rPr lang="pt-BR"/>
              <a:pPr>
                <a:defRPr/>
              </a:pPr>
              <a:t>13/04/2022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050AB-2745-461E-9D77-0E8AB2AACCD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6764570"/>
      </p:ext>
    </p:extLst>
  </p:cSld>
  <p:clrMapOvr>
    <a:masterClrMapping/>
  </p:clrMapOvr>
  <p:transition spd="slow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CB6617-0DB5-45F7-B94A-BDC19C7475AD}" type="datetimeFigureOut">
              <a:rPr lang="pt-BR"/>
              <a:pPr>
                <a:defRPr/>
              </a:pPr>
              <a:t>13/04/2022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85A57-7AD1-4D6A-9B01-6CE29306B64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8393871"/>
      </p:ext>
    </p:extLst>
  </p:cSld>
  <p:clrMapOvr>
    <a:masterClrMapping/>
  </p:clrMapOvr>
  <p:transition spd="slow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50BF79-8B0F-43B6-BE7E-47DDE49AE1DD}" type="datetimeFigureOut">
              <a:rPr lang="pt-BR"/>
              <a:pPr>
                <a:defRPr/>
              </a:pPr>
              <a:t>13/04/2022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94E105-B8CD-48C2-AF21-E0EFA60A3FC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7483748"/>
      </p:ext>
    </p:extLst>
  </p:cSld>
  <p:clrMapOvr>
    <a:masterClrMapping/>
  </p:clrMapOvr>
  <p:transition spd="slow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144099-7339-405C-AAFA-4348B1EB6FF1}" type="datetimeFigureOut">
              <a:rPr lang="pt-BR"/>
              <a:pPr>
                <a:defRPr/>
              </a:pPr>
              <a:t>13/04/2022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163E2-6485-400E-9BBA-E1C45CB27A0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5932737"/>
      </p:ext>
    </p:extLst>
  </p:cSld>
  <p:clrMapOvr>
    <a:masterClrMapping/>
  </p:clrMapOvr>
  <p:transition spd="slow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6DE51A-EE74-4627-9F5A-BEB1424268E1}" type="datetimeFigureOut">
              <a:rPr lang="pt-BR"/>
              <a:pPr>
                <a:defRPr/>
              </a:pPr>
              <a:t>13/04/2022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63A124-35F9-4EA2-8C6B-A9C5D813674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1235577"/>
      </p:ext>
    </p:extLst>
  </p:cSld>
  <p:clrMapOvr>
    <a:masterClrMapping/>
  </p:clrMapOvr>
  <p:transition spd="slow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E7F462-62C1-4757-9826-B775A305C3B3}" type="datetimeFigureOut">
              <a:rPr lang="pt-BR"/>
              <a:pPr>
                <a:defRPr/>
              </a:pPr>
              <a:t>13/04/2022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E6B54A-44DE-4A0F-8FCB-FE6B752EBEB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3762408"/>
      </p:ext>
    </p:extLst>
  </p:cSld>
  <p:clrMapOvr>
    <a:masterClrMapping/>
  </p:clrMapOvr>
  <p:transition spd="slow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CB9478-63C5-4993-85AC-77BA386123AC}" type="datetimeFigureOut">
              <a:rPr lang="pt-BR"/>
              <a:pPr>
                <a:defRPr/>
              </a:pPr>
              <a:t>13/04/2022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68F070-F466-48D8-A4BC-28DC67C4924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3549513"/>
      </p:ext>
    </p:extLst>
  </p:cSld>
  <p:clrMapOvr>
    <a:masterClrMapping/>
  </p:clrMapOvr>
  <p:transition spd="slow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236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6280FE2-8920-4645-8923-03B2F576AC9F}" type="datetimeFigureOut">
              <a:rPr lang="pt-BR"/>
              <a:pPr>
                <a:defRPr/>
              </a:pPr>
              <a:t>13/04/2022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124F66A-76EB-4234-8175-FA97A059C3D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heel spokes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alhambra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1923678"/>
            <a:ext cx="9144000" cy="29428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CaixaDeTexto 2"/>
          <p:cNvSpPr txBox="1"/>
          <p:nvPr/>
        </p:nvSpPr>
        <p:spPr>
          <a:xfrm>
            <a:off x="2771775" y="268288"/>
            <a:ext cx="4103688" cy="10144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solidFill>
                  <a:srgbClr val="FFCC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 JULIAN" pitchFamily="2" charset="0"/>
                <a:cs typeface="+mn-cs"/>
              </a:rPr>
              <a:t>FLASHES</a:t>
            </a:r>
            <a:endParaRPr lang="pt-BR" sz="6000" b="1" dirty="0">
              <a:solidFill>
                <a:srgbClr val="FFCC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AR JULIAN" pitchFamily="2" charset="0"/>
              <a:cs typeface="+mn-cs"/>
            </a:endParaRPr>
          </a:p>
        </p:txBody>
      </p:sp>
    </p:spTree>
  </p:cSld>
  <p:clrMapOvr>
    <a:masterClrMapping/>
  </p:clrMapOvr>
  <p:transition spd="slow">
    <p:wheel spokes="1"/>
    <p:sndAc>
      <p:stSnd loop="1">
        <p:snd r:embed="rId2" name="ENGELBERT_HUMPERDINCK_-_Eternall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1" descr="2409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1" descr="2411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1" descr="290487-svetik VENEZ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2" descr="15304437_1308638269158000_7955887461358017246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25" y="0"/>
            <a:ext cx="739775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1" descr="15843964_389419068064173_2428752394447684961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1" descr="15844432_389418944730852_1570467161607137016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1" descr="15874800_389419178064162_8677285685209057980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" descr="15874844_389419028064177_2307904790806302100_o - Cóp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" descr="15874912_389419208064159_5429575717648011626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" descr="15875331_389418874730859_3724683517361553402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" descr="15875557_1472273369472275_7560082678425227211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0"/>
            <a:ext cx="748982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" descr="15895670_389417588064321_8268379747819515816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" descr="15895914_389419448064135_1129250545365401148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" descr="15936326_389400638066016_907516062854676817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 descr="15936369_389419254730821_226310115189600155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" descr="15936415_389419464730800_5997689791560141759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1" descr="15936702_389419478064132_4029501382982570371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1" descr="adelaide - austrál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1" descr="budapes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1" descr="city_1920x1080_hd-wallpaper-4221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1" descr="csendelet-az-also-tav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1" descr="erice - itál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1" descr="lake_mountains_landscape_1920x1080_hd-wallpaper-4247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m 1" descr="Marianske%20Lazne%20Czech%201479086930(www_brodyaga_com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m 1" descr="meersburg-in-the-summer-54330-1920x1080 - ALEMANH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m 1" descr="new orleans - lousia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m 1" descr="Sem títul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1" descr="HotelKingGeorgeAthens_Lobb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m 1" descr="Sem títul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m 1" descr="amalfi-coast-villa-dorata-2015-05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m 1" descr="genov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484188"/>
            <a:ext cx="6048375" cy="445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4788024" y="483518"/>
            <a:ext cx="2592288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AR JULIAN" pitchFamily="2" charset="0"/>
                <a:cs typeface="+mn-cs"/>
              </a:rPr>
              <a:t>MARIA </a:t>
            </a:r>
            <a:r>
              <a:rPr lang="pt-BR" sz="2400" b="1" dirty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AR JULIAN" pitchFamily="2" charset="0"/>
                <a:cs typeface="+mn-cs"/>
              </a:rPr>
              <a:t>OLÍVIA</a:t>
            </a:r>
            <a:endParaRPr lang="pt-BR" sz="2400" b="1" dirty="0">
              <a:ln>
                <a:solidFill>
                  <a:schemeClr val="accent6">
                    <a:lumMod val="20000"/>
                    <a:lumOff val="8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AR JULIAN" pitchFamily="2" charset="0"/>
              <a:cs typeface="+mn-cs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lles photos - Maria Ollivia .. 15 02 2017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Belles photos - Maria Ollivia .. 15 02 2017</Template>
  <TotalTime>2</TotalTime>
  <Words>19</Words>
  <Application>Microsoft Office PowerPoint</Application>
  <PresentationFormat>Presentación en pantalla (16:9)</PresentationFormat>
  <Paragraphs>4</Paragraphs>
  <Slides>33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8" baseType="lpstr">
      <vt:lpstr>Calibri</vt:lpstr>
      <vt:lpstr>Arial</vt:lpstr>
      <vt:lpstr>AR JULIAN</vt:lpstr>
      <vt:lpstr>Belles photos - Maria Ollivia .. 15 02 2017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2022-04-13T17:34:59Z</dcterms:created>
  <dcterms:modified xsi:type="dcterms:W3CDTF">2022-04-13T17:37:18Z</dcterms:modified>
</cp:coreProperties>
</file>