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1" r:id="rId10"/>
    <p:sldId id="263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74" r:id="rId22"/>
    <p:sldId id="275" r:id="rId23"/>
    <p:sldId id="278" r:id="rId24"/>
    <p:sldId id="281" r:id="rId25"/>
    <p:sldId id="279" r:id="rId26"/>
    <p:sldId id="280" r:id="rId27"/>
    <p:sldId id="277" r:id="rId28"/>
    <p:sldId id="282" r:id="rId29"/>
  </p:sldIdLst>
  <p:sldSz cx="9144000" cy="6858000" type="screen4x3"/>
  <p:notesSz cx="6858000" cy="9144000"/>
  <p:embeddedFontLst>
    <p:embeddedFont>
      <p:font typeface="Kristen ITC" pitchFamily="66" charset="0"/>
      <p:regular r:id="rId30"/>
    </p:embeddedFont>
    <p:embeddedFont>
      <p:font typeface="Calibri" pitchFamily="34" charset="0"/>
      <p:regular r:id="rId31"/>
      <p:bold r:id="rId32"/>
      <p:italic r:id="rId33"/>
      <p:boldItalic r:id="rId34"/>
    </p:embeddedFont>
  </p:embeddedFontLst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42BFXH94+s22Wpj3qQFw==" hashData="EeVWfikiBkwhpPgR8TgJ1dJdN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93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08977-1AAC-480C-A6BA-BA21D7CBAE17}" type="datetimeFigureOut">
              <a:rPr lang="nl-NL" smtClean="0"/>
              <a:pPr/>
              <a:t>1-9-2019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268CE-3E56-4EFE-8F2B-74058B3BCB4E}" type="slidenum">
              <a:rPr lang="nl-NL" smtClean="0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Stro festival in Japan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door Jan en Elena</a:t>
            </a:r>
            <a:endParaRPr lang="nl-NL" dirty="0"/>
          </a:p>
        </p:txBody>
      </p:sp>
      <p:sp>
        <p:nvSpPr>
          <p:cNvPr id="4" name="Rechthoek 3"/>
          <p:cNvSpPr/>
          <p:nvPr/>
        </p:nvSpPr>
        <p:spPr>
          <a:xfrm>
            <a:off x="2627784" y="5870051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b="1" dirty="0" smtClean="0">
                <a:solidFill>
                  <a:srgbClr val="FF0000"/>
                </a:solidFill>
              </a:rPr>
              <a:t>FESTIVAL Stro </a:t>
            </a:r>
            <a:r>
              <a:rPr lang="nl-NL" sz="2800" b="1" dirty="0">
                <a:solidFill>
                  <a:srgbClr val="FF0000"/>
                </a:solidFill>
              </a:rPr>
              <a:t>en Japón </a:t>
            </a:r>
            <a:endParaRPr lang="nl-NL" sz="28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1412643086300944782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539552" y="0"/>
            <a:ext cx="8064896" cy="56886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  <p:sndAc>
      <p:stSnd>
        <p:snd r:embed="rId2" name="Klaus Wonderlich - Theo, wir fahr'n nach Lod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1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5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7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fbeeldingsresultaat voor stro festival in japan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404664"/>
            <a:ext cx="9144001" cy="6021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87588" y="0"/>
            <a:ext cx="45672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5.jpg"/>
          <p:cNvPicPr>
            <a:picLocks noGrp="1" noChangeAspect="1"/>
          </p:cNvPicPr>
          <p:nvPr isPhoto="1"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Afbeeldingsresultaat voor stro festival in japan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-18849" y="404664"/>
            <a:ext cx="9162849" cy="60932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8463"/>
            <a:ext cx="9144000" cy="606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ra-Art-Straw-Sculptures-Niigata-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1514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hthoek 2"/>
          <p:cNvSpPr/>
          <p:nvPr/>
        </p:nvSpPr>
        <p:spPr>
          <a:xfrm>
            <a:off x="-209216" y="5301208"/>
            <a:ext cx="638245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</a:t>
            </a:r>
            <a:r>
              <a:rPr lang="es-ES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verdadero arte de lidiar con esto</a:t>
            </a:r>
          </a:p>
          <a:p>
            <a:pPr algn="ctr"/>
            <a:r>
              <a:rPr lang="es-ES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material simple</a:t>
            </a:r>
          </a:p>
          <a:p>
            <a:pPr algn="ctr"/>
            <a:r>
              <a:rPr lang="es-ES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para hacer creaciones tan hermosas.</a:t>
            </a:r>
            <a:endParaRPr lang="nl-NL" sz="2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I:\Onze Foto's\Leuke dingen\abeer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611353"/>
            <a:ext cx="961558" cy="7647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festival du foin au Japan .. 15 10 2018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festival du foin au Japan .. 15 10 2018</Template>
  <TotalTime>5</TotalTime>
  <Words>44</Words>
  <Application>Microsoft Office PowerPoint</Application>
  <PresentationFormat>Presentación en pantalla (4:3)</PresentationFormat>
  <Paragraphs>8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Kristen ITC</vt:lpstr>
      <vt:lpstr>Calibri</vt:lpstr>
      <vt:lpstr>Le festival du foin au Japan .. 15 10 2018</vt:lpstr>
      <vt:lpstr>Diseño predeterminado</vt:lpstr>
      <vt:lpstr>Stro festival in Japan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Stro festival in Japan </dc:title>
  <dc:creator>Jose Luis</dc:creator>
  <cp:lastModifiedBy>Jose Luis</cp:lastModifiedBy>
  <cp:revision>1</cp:revision>
  <dcterms:created xsi:type="dcterms:W3CDTF">2019-09-01T14:28:55Z</dcterms:created>
  <dcterms:modified xsi:type="dcterms:W3CDTF">2019-09-01T14:34:28Z</dcterms:modified>
</cp:coreProperties>
</file>