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sldIdLst>
    <p:sldId id="256" r:id="rId3"/>
    <p:sldId id="266" r:id="rId4"/>
    <p:sldId id="257" r:id="rId5"/>
    <p:sldId id="274" r:id="rId6"/>
    <p:sldId id="258" r:id="rId7"/>
    <p:sldId id="268" r:id="rId8"/>
    <p:sldId id="259" r:id="rId9"/>
    <p:sldId id="269" r:id="rId10"/>
    <p:sldId id="260" r:id="rId11"/>
    <p:sldId id="277" r:id="rId12"/>
    <p:sldId id="261" r:id="rId13"/>
    <p:sldId id="278" r:id="rId14"/>
    <p:sldId id="262" r:id="rId15"/>
    <p:sldId id="272" r:id="rId16"/>
    <p:sldId id="263" r:id="rId17"/>
    <p:sldId id="279" r:id="rId18"/>
    <p:sldId id="264" r:id="rId19"/>
    <p:sldId id="276" r:id="rId20"/>
    <p:sldId id="265" r:id="rId21"/>
    <p:sldId id="280" r:id="rId22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gG7nNij5inUaNsU4eEBDQ==" hashData="+ITV7VgysocwOknH4lU7wXnqpf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A3B"/>
    <a:srgbClr val="663300"/>
    <a:srgbClr val="FF603B"/>
    <a:srgbClr val="C82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45" autoAdjust="0"/>
    <p:restoredTop sz="94673" autoAdjust="0"/>
  </p:normalViewPr>
  <p:slideViewPr>
    <p:cSldViewPr>
      <p:cViewPr>
        <p:scale>
          <a:sx n="40" d="100"/>
          <a:sy n="40" d="100"/>
        </p:scale>
        <p:origin x="-63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0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D6C7A-C0AC-4F62-A872-E964D89979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27619230"/>
      </p:ext>
    </p:extLst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6F73E-7AEE-427E-8E7B-F5281D1E968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44118197"/>
      </p:ext>
    </p:extLst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5D92A-9FEE-4996-82C9-CEA7F999C49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28915536"/>
      </p:ext>
    </p:extLst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3FEC0-1A81-4295-96D3-FFD2F29375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0066864"/>
      </p:ext>
    </p:extLst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2F472-7D13-44CB-A1AF-E4F86B44829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8489819"/>
      </p:ext>
    </p:extLst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0D88D-313C-4201-9DE4-5D67F0180A6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75892935"/>
      </p:ext>
    </p:extLst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177DF-DAA7-4C7E-91D4-33DB633F579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2816059"/>
      </p:ext>
    </p:extLst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29CA1-A356-45F3-AD69-E84346C10DE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8154422"/>
      </p:ext>
    </p:extLst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7A7B9-AE51-4407-9E8C-C094316E274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3911281"/>
      </p:ext>
    </p:extLst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7236E-323C-41E6-8033-BE974F2E194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5102023"/>
      </p:ext>
    </p:extLst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B3A94-C977-4367-A9CA-75216A66631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46063126"/>
      </p:ext>
    </p:extLst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921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CD521D15-0200-4F84-99AC-2365F3A493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fond automn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feuilled'érable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643438"/>
            <a:ext cx="1520825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feuilled'érabl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286000"/>
            <a:ext cx="1520825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feuilled'érable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636836"/>
            <a:ext cx="1520825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5" descr="feuilled'érable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4643438"/>
            <a:ext cx="1520825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9 CuadroTexto"/>
          <p:cNvSpPr txBox="1">
            <a:spLocks noChangeArrowheads="1"/>
          </p:cNvSpPr>
          <p:nvPr/>
        </p:nvSpPr>
        <p:spPr bwMode="auto">
          <a:xfrm>
            <a:off x="0" y="6519863"/>
            <a:ext cx="23987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s-ES_tradnl" sz="1600" b="1">
                <a:solidFill>
                  <a:srgbClr val="FF0000"/>
                </a:solidFill>
              </a:rPr>
              <a:t>Música: El adiós, Chopin</a:t>
            </a:r>
            <a:endParaRPr lang="es-ES" sz="1600" b="1">
              <a:solidFill>
                <a:srgbClr val="FF0000"/>
              </a:solidFill>
            </a:endParaRPr>
          </a:p>
        </p:txBody>
      </p:sp>
      <p:sp>
        <p:nvSpPr>
          <p:cNvPr id="13320" name="10 CuadroTexto"/>
          <p:cNvSpPr txBox="1">
            <a:spLocks noChangeArrowheads="1"/>
          </p:cNvSpPr>
          <p:nvPr/>
        </p:nvSpPr>
        <p:spPr bwMode="auto">
          <a:xfrm>
            <a:off x="8358188" y="6519863"/>
            <a:ext cx="6175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s-ES_tradnl" sz="1600" b="1">
                <a:solidFill>
                  <a:srgbClr val="FF0000"/>
                </a:solidFill>
              </a:rPr>
              <a:t>Auto</a:t>
            </a:r>
            <a:endParaRPr lang="es-ES" sz="1600" b="1">
              <a:solidFill>
                <a:srgbClr val="FF0000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358292" y="380682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05417" y="3652634"/>
            <a:ext cx="44850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6600" b="1" i="1" spc="50" dirty="0" smtClean="0">
                <a:ln w="13500">
                  <a:solidFill>
                    <a:srgbClr val="00CC99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8A3B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Feliz Otoño</a:t>
            </a:r>
            <a:endParaRPr lang="es-ES" sz="6600" b="1" i="1" spc="50" dirty="0">
              <a:ln w="13500">
                <a:solidFill>
                  <a:srgbClr val="00CC99">
                    <a:shade val="2500"/>
                    <a:alpha val="6500"/>
                  </a:srgbClr>
                </a:solidFill>
                <a:prstDash val="solid"/>
              </a:ln>
              <a:solidFill>
                <a:srgbClr val="FF8A3B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5000">
    <p:random/>
    <p:sndAc>
      <p:stSnd loop="1">
        <p:snd r:embed="rId2" name="Chopin l'Adie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creenShot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57188" y="4357688"/>
            <a:ext cx="48768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El </a:t>
            </a:r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otoño</a:t>
            </a:r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 es </a:t>
            </a:r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un</a:t>
            </a:r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 </a:t>
            </a:r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caminante</a:t>
            </a:r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 melancólico</a:t>
            </a:r>
          </a:p>
          <a:p>
            <a:pPr algn="ctr"/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y gracioso que prepara </a:t>
            </a:r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admirablemente</a:t>
            </a:r>
            <a:endParaRPr lang="pt-BR" b="1" i="1" dirty="0">
              <a:solidFill>
                <a:srgbClr val="FF603B"/>
              </a:solidFill>
              <a:cs typeface="Times New Roman" pitchFamily="18" charset="0"/>
            </a:endParaRPr>
          </a:p>
          <a:p>
            <a:pPr algn="ctr"/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el</a:t>
            </a:r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 </a:t>
            </a:r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solemne</a:t>
            </a:r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 adagio </a:t>
            </a:r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del</a:t>
            </a:r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 </a:t>
            </a:r>
            <a:r>
              <a:rPr lang="pt-BR" b="1" i="1" dirty="0" err="1">
                <a:solidFill>
                  <a:srgbClr val="FF603B"/>
                </a:solidFill>
                <a:cs typeface="Times New Roman" pitchFamily="18" charset="0"/>
              </a:rPr>
              <a:t>invierno</a:t>
            </a:r>
            <a:r>
              <a:rPr lang="pt-BR" b="1" i="1" dirty="0">
                <a:solidFill>
                  <a:srgbClr val="FF603B"/>
                </a:solidFill>
                <a:cs typeface="Times New Roman" pitchFamily="18" charset="0"/>
              </a:rPr>
              <a:t>.</a:t>
            </a:r>
          </a:p>
          <a:p>
            <a:pPr algn="ctr"/>
            <a:r>
              <a:rPr lang="pt-BR" sz="2000" b="1" i="1" dirty="0">
                <a:solidFill>
                  <a:srgbClr val="FF603B"/>
                </a:solidFill>
                <a:cs typeface="Times New Roman" pitchFamily="18" charset="0"/>
              </a:rPr>
              <a:t>                                        </a:t>
            </a:r>
          </a:p>
          <a:p>
            <a:pPr algn="ctr"/>
            <a:r>
              <a:rPr lang="pt-BR" sz="2000" b="1" i="1" dirty="0">
                <a:solidFill>
                  <a:srgbClr val="FF603B"/>
                </a:solidFill>
                <a:cs typeface="Times New Roman" pitchFamily="18" charset="0"/>
              </a:rPr>
              <a:t>(George </a:t>
            </a:r>
            <a:r>
              <a:rPr lang="pt-BR" sz="2000" b="1" i="1" dirty="0" err="1">
                <a:solidFill>
                  <a:srgbClr val="FF603B"/>
                </a:solidFill>
                <a:cs typeface="Times New Roman" pitchFamily="18" charset="0"/>
              </a:rPr>
              <a:t>Sand</a:t>
            </a:r>
            <a:r>
              <a:rPr lang="pt-BR" sz="2000" b="1" i="1" dirty="0">
                <a:solidFill>
                  <a:srgbClr val="FF603B"/>
                </a:solidFill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creenShot0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1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500063" y="5072063"/>
            <a:ext cx="47244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b="1" i="1" dirty="0">
                <a:solidFill>
                  <a:srgbClr val="FF603B"/>
                </a:solidFill>
              </a:rPr>
              <a:t>El </a:t>
            </a:r>
            <a:r>
              <a:rPr lang="fr-CA" b="1" i="1" dirty="0" err="1">
                <a:solidFill>
                  <a:srgbClr val="FF603B"/>
                </a:solidFill>
              </a:rPr>
              <a:t>otoño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está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cosido</a:t>
            </a:r>
            <a:r>
              <a:rPr lang="fr-CA" b="1" i="1" dirty="0">
                <a:solidFill>
                  <a:srgbClr val="FF603B"/>
                </a:solidFill>
              </a:rPr>
              <a:t> con </a:t>
            </a:r>
            <a:r>
              <a:rPr lang="fr-CA" b="1" i="1" dirty="0" err="1">
                <a:solidFill>
                  <a:srgbClr val="FF603B"/>
                </a:solidFill>
              </a:rPr>
              <a:t>momentos</a:t>
            </a:r>
            <a:endParaRPr lang="fr-CA" b="1" i="1" dirty="0">
              <a:solidFill>
                <a:srgbClr val="FF603B"/>
              </a:solidFill>
            </a:endParaRP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 de gracia, que </a:t>
            </a:r>
            <a:r>
              <a:rPr lang="fr-CA" b="1" i="1" dirty="0" err="1">
                <a:solidFill>
                  <a:srgbClr val="FF603B"/>
                </a:solidFill>
              </a:rPr>
              <a:t>duran</a:t>
            </a:r>
            <a:r>
              <a:rPr lang="fr-CA" b="1" i="1" dirty="0">
                <a:solidFill>
                  <a:srgbClr val="FF603B"/>
                </a:solidFill>
              </a:rPr>
              <a:t> poco.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                                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(Janine </a:t>
            </a:r>
            <a:r>
              <a:rPr lang="fr-CA" sz="2000" b="1" i="1" dirty="0" err="1">
                <a:solidFill>
                  <a:srgbClr val="FF603B"/>
                </a:solidFill>
              </a:rPr>
              <a:t>Boissard</a:t>
            </a:r>
            <a:r>
              <a:rPr lang="fr-CA" sz="2000" b="1" i="1" dirty="0">
                <a:solidFill>
                  <a:srgbClr val="FF603B"/>
                </a:solidFill>
              </a:rPr>
              <a:t>)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creenShot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33400" y="3657600"/>
            <a:ext cx="3962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b="1" i="1" dirty="0">
                <a:solidFill>
                  <a:srgbClr val="FF603B"/>
                </a:solidFill>
              </a:rPr>
              <a:t>El </a:t>
            </a:r>
            <a:r>
              <a:rPr lang="fr-CA" b="1" i="1" dirty="0" err="1">
                <a:solidFill>
                  <a:srgbClr val="FF603B"/>
                </a:solidFill>
              </a:rPr>
              <a:t>otoño</a:t>
            </a:r>
            <a:r>
              <a:rPr lang="fr-CA" b="1" i="1" dirty="0">
                <a:solidFill>
                  <a:srgbClr val="FF603B"/>
                </a:solidFill>
              </a:rPr>
              <a:t> es triste para</a:t>
            </a: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el que no </a:t>
            </a:r>
            <a:r>
              <a:rPr lang="fr-CA" b="1" i="1" dirty="0" err="1">
                <a:solidFill>
                  <a:srgbClr val="FF603B"/>
                </a:solidFill>
              </a:rPr>
              <a:t>sabe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divertirse</a:t>
            </a:r>
            <a:r>
              <a:rPr lang="fr-CA" b="1" i="1" dirty="0">
                <a:solidFill>
                  <a:srgbClr val="FF603B"/>
                </a:solidFill>
              </a:rPr>
              <a:t>.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                            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(Céline Blondeau)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creenShot0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642938" y="4357688"/>
            <a:ext cx="43434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b="1" i="1" dirty="0">
                <a:solidFill>
                  <a:srgbClr val="FF603B"/>
                </a:solidFill>
              </a:rPr>
              <a:t>Las </a:t>
            </a:r>
            <a:r>
              <a:rPr lang="fr-CA" b="1" i="1" dirty="0" err="1">
                <a:solidFill>
                  <a:srgbClr val="FF603B"/>
                </a:solidFill>
              </a:rPr>
              <a:t>noticias</a:t>
            </a:r>
            <a:r>
              <a:rPr lang="fr-CA" b="1" i="1" dirty="0">
                <a:solidFill>
                  <a:srgbClr val="FF603B"/>
                </a:solidFill>
              </a:rPr>
              <a:t> son</a:t>
            </a: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como</a:t>
            </a:r>
            <a:r>
              <a:rPr lang="fr-CA" b="1" i="1" dirty="0">
                <a:solidFill>
                  <a:srgbClr val="FF603B"/>
                </a:solidFill>
              </a:rPr>
              <a:t> las </a:t>
            </a:r>
            <a:r>
              <a:rPr lang="fr-CA" b="1" i="1" dirty="0" err="1">
                <a:solidFill>
                  <a:srgbClr val="FF603B"/>
                </a:solidFill>
              </a:rPr>
              <a:t>hojas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del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otoño</a:t>
            </a:r>
            <a:r>
              <a:rPr lang="fr-CA" b="1" i="1" dirty="0">
                <a:solidFill>
                  <a:srgbClr val="FF603B"/>
                </a:solidFill>
              </a:rPr>
              <a:t>.</a:t>
            </a: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El </a:t>
            </a:r>
            <a:r>
              <a:rPr lang="fr-CA" b="1" i="1" dirty="0" err="1">
                <a:solidFill>
                  <a:srgbClr val="FF603B"/>
                </a:solidFill>
              </a:rPr>
              <a:t>viento</a:t>
            </a:r>
            <a:r>
              <a:rPr lang="fr-CA" b="1" i="1" dirty="0">
                <a:solidFill>
                  <a:srgbClr val="FF603B"/>
                </a:solidFill>
              </a:rPr>
              <a:t> que las </a:t>
            </a:r>
            <a:r>
              <a:rPr lang="fr-CA" b="1" i="1" dirty="0" err="1">
                <a:solidFill>
                  <a:srgbClr val="FF603B"/>
                </a:solidFill>
              </a:rPr>
              <a:t>lleva</a:t>
            </a:r>
            <a:r>
              <a:rPr lang="fr-CA" b="1" i="1" dirty="0">
                <a:solidFill>
                  <a:srgbClr val="FF603B"/>
                </a:solidFill>
              </a:rPr>
              <a:t>,</a:t>
            </a: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las </a:t>
            </a:r>
            <a:r>
              <a:rPr lang="fr-CA" b="1" i="1" dirty="0" err="1">
                <a:solidFill>
                  <a:srgbClr val="FF603B"/>
                </a:solidFill>
              </a:rPr>
              <a:t>maltrata</a:t>
            </a:r>
            <a:r>
              <a:rPr lang="fr-CA" b="1" i="1" dirty="0">
                <a:solidFill>
                  <a:srgbClr val="FF603B"/>
                </a:solidFill>
              </a:rPr>
              <a:t>.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                             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(Christian </a:t>
            </a:r>
            <a:r>
              <a:rPr lang="fr-CA" sz="2000" b="1" i="1" dirty="0" err="1">
                <a:solidFill>
                  <a:srgbClr val="FF603B"/>
                </a:solidFill>
              </a:rPr>
              <a:t>Bobin</a:t>
            </a:r>
            <a:r>
              <a:rPr lang="fr-CA" sz="2000" b="1" i="1" dirty="0">
                <a:solidFill>
                  <a:srgbClr val="FF603B"/>
                </a:solidFill>
              </a:rPr>
              <a:t>)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creenShot0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85750" y="4286250"/>
            <a:ext cx="41910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b="1" i="1" dirty="0">
                <a:solidFill>
                  <a:srgbClr val="FF603B"/>
                </a:solidFill>
              </a:rPr>
              <a:t>El </a:t>
            </a:r>
            <a:r>
              <a:rPr lang="fr-CA" b="1" i="1" dirty="0" err="1">
                <a:solidFill>
                  <a:srgbClr val="FF603B"/>
                </a:solidFill>
              </a:rPr>
              <a:t>otoño</a:t>
            </a:r>
            <a:r>
              <a:rPr lang="fr-CA" b="1" i="1" dirty="0">
                <a:solidFill>
                  <a:srgbClr val="FF603B"/>
                </a:solidFill>
              </a:rPr>
              <a:t> es </a:t>
            </a:r>
            <a:r>
              <a:rPr lang="fr-CA" b="1" i="1" dirty="0" err="1">
                <a:solidFill>
                  <a:srgbClr val="FF603B"/>
                </a:solidFill>
              </a:rPr>
              <a:t>una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morada</a:t>
            </a:r>
            <a:endParaRPr lang="fr-CA" b="1" i="1" dirty="0">
              <a:solidFill>
                <a:srgbClr val="FF603B"/>
              </a:solidFill>
            </a:endParaRP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de </a:t>
            </a:r>
            <a:r>
              <a:rPr lang="fr-CA" b="1" i="1" dirty="0" err="1">
                <a:solidFill>
                  <a:srgbClr val="FF603B"/>
                </a:solidFill>
              </a:rPr>
              <a:t>oro</a:t>
            </a:r>
            <a:r>
              <a:rPr lang="fr-CA" b="1" i="1" dirty="0">
                <a:solidFill>
                  <a:srgbClr val="FF603B"/>
                </a:solidFill>
              </a:rPr>
              <a:t> y de </a:t>
            </a:r>
            <a:r>
              <a:rPr lang="fr-CA" b="1" i="1" dirty="0" err="1">
                <a:solidFill>
                  <a:srgbClr val="FF603B"/>
                </a:solidFill>
              </a:rPr>
              <a:t>lluvia</a:t>
            </a:r>
            <a:r>
              <a:rPr lang="fr-CA" b="1" i="1" dirty="0">
                <a:solidFill>
                  <a:srgbClr val="FF603B"/>
                </a:solidFill>
              </a:rPr>
              <a:t>.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                            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(Jacques </a:t>
            </a:r>
            <a:r>
              <a:rPr lang="fr-CA" sz="2000" b="1" i="1" dirty="0" err="1">
                <a:solidFill>
                  <a:srgbClr val="FF603B"/>
                </a:solidFill>
              </a:rPr>
              <a:t>Chessez</a:t>
            </a:r>
            <a:r>
              <a:rPr lang="fr-CA" sz="2000" b="1" i="1" dirty="0">
                <a:solidFill>
                  <a:srgbClr val="FF603B"/>
                </a:solidFill>
              </a:rPr>
              <a:t>)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creenShot0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57188" y="4500563"/>
            <a:ext cx="41148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b="1" i="1" dirty="0">
                <a:solidFill>
                  <a:srgbClr val="FF603B"/>
                </a:solidFill>
              </a:rPr>
              <a:t>El </a:t>
            </a:r>
            <a:r>
              <a:rPr lang="fr-CA" b="1" i="1" dirty="0" err="1">
                <a:solidFill>
                  <a:srgbClr val="FF603B"/>
                </a:solidFill>
              </a:rPr>
              <a:t>otoño</a:t>
            </a:r>
            <a:r>
              <a:rPr lang="fr-CA" b="1" i="1" dirty="0">
                <a:solidFill>
                  <a:srgbClr val="FF603B"/>
                </a:solidFill>
              </a:rPr>
              <a:t> es </a:t>
            </a:r>
            <a:r>
              <a:rPr lang="fr-CA" b="1" i="1" dirty="0" err="1">
                <a:solidFill>
                  <a:srgbClr val="FF603B"/>
                </a:solidFill>
              </a:rPr>
              <a:t>una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estación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sabia</a:t>
            </a:r>
            <a:endParaRPr lang="fr-CA" b="1" i="1" dirty="0">
              <a:solidFill>
                <a:srgbClr val="FF603B"/>
              </a:solidFill>
            </a:endParaRP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y de </a:t>
            </a:r>
            <a:r>
              <a:rPr lang="fr-CA" b="1" i="1" dirty="0" err="1">
                <a:solidFill>
                  <a:srgbClr val="FF603B"/>
                </a:solidFill>
              </a:rPr>
              <a:t>buen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consejo</a:t>
            </a:r>
            <a:r>
              <a:rPr lang="fr-CA" b="1" i="1" dirty="0">
                <a:solidFill>
                  <a:srgbClr val="FF603B"/>
                </a:solidFill>
              </a:rPr>
              <a:t>.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                        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(Félix Antoine Savard)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creenShot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3786188"/>
            <a:ext cx="4968875" cy="254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b="1" i="1" dirty="0">
                <a:solidFill>
                  <a:srgbClr val="FF603B"/>
                </a:solidFill>
              </a:rPr>
              <a:t>Lo que es bonito en </a:t>
            </a:r>
            <a:r>
              <a:rPr lang="fr-CA" b="1" i="1" dirty="0" err="1">
                <a:solidFill>
                  <a:srgbClr val="FF603B"/>
                </a:solidFill>
              </a:rPr>
              <a:t>otoño</a:t>
            </a:r>
            <a:r>
              <a:rPr lang="fr-CA" b="1" i="1" dirty="0">
                <a:solidFill>
                  <a:srgbClr val="FF603B"/>
                </a:solidFill>
              </a:rPr>
              <a:t>, </a:t>
            </a: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es </a:t>
            </a:r>
            <a:r>
              <a:rPr lang="fr-CA" b="1" i="1" dirty="0" err="1">
                <a:solidFill>
                  <a:srgbClr val="FF603B"/>
                </a:solidFill>
              </a:rPr>
              <a:t>cuando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amanece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después</a:t>
            </a:r>
            <a:endParaRPr lang="fr-CA" b="1" i="1" dirty="0">
              <a:solidFill>
                <a:srgbClr val="FF603B"/>
              </a:solidFill>
            </a:endParaRP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 de </a:t>
            </a:r>
            <a:r>
              <a:rPr lang="fr-CA" b="1" i="1" dirty="0" err="1">
                <a:solidFill>
                  <a:srgbClr val="FF603B"/>
                </a:solidFill>
              </a:rPr>
              <a:t>una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semana</a:t>
            </a:r>
            <a:r>
              <a:rPr lang="fr-CA" b="1" i="1" dirty="0">
                <a:solidFill>
                  <a:srgbClr val="FF603B"/>
                </a:solidFill>
              </a:rPr>
              <a:t> de </a:t>
            </a:r>
            <a:r>
              <a:rPr lang="fr-CA" b="1" i="1" dirty="0" err="1">
                <a:solidFill>
                  <a:srgbClr val="FF603B"/>
                </a:solidFill>
              </a:rPr>
              <a:t>viento</a:t>
            </a:r>
            <a:r>
              <a:rPr lang="fr-CA" b="1" i="1" dirty="0">
                <a:solidFill>
                  <a:srgbClr val="FF603B"/>
                </a:solidFill>
              </a:rPr>
              <a:t> y de </a:t>
            </a:r>
            <a:r>
              <a:rPr lang="fr-CA" b="1" i="1" dirty="0" err="1">
                <a:solidFill>
                  <a:srgbClr val="FF603B"/>
                </a:solidFill>
              </a:rPr>
              <a:t>lluvia</a:t>
            </a:r>
            <a:r>
              <a:rPr lang="fr-CA" b="1" i="1" dirty="0">
                <a:solidFill>
                  <a:srgbClr val="FF603B"/>
                </a:solidFill>
              </a:rPr>
              <a:t>, </a:t>
            </a: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y que </a:t>
            </a:r>
            <a:r>
              <a:rPr lang="fr-CA" b="1" i="1" dirty="0" err="1">
                <a:solidFill>
                  <a:srgbClr val="FF603B"/>
                </a:solidFill>
              </a:rPr>
              <a:t>todo</a:t>
            </a:r>
            <a:r>
              <a:rPr lang="fr-CA" b="1" i="1" dirty="0">
                <a:solidFill>
                  <a:srgbClr val="FF603B"/>
                </a:solidFill>
              </a:rPr>
              <a:t> el </a:t>
            </a:r>
            <a:r>
              <a:rPr lang="fr-CA" b="1" i="1" dirty="0" err="1">
                <a:solidFill>
                  <a:srgbClr val="FF603B"/>
                </a:solidFill>
              </a:rPr>
              <a:t>espacio</a:t>
            </a:r>
            <a:r>
              <a:rPr lang="fr-CA" b="1" i="1" dirty="0">
                <a:solidFill>
                  <a:srgbClr val="FF603B"/>
                </a:solidFill>
              </a:rPr>
              <a:t>, </a:t>
            </a:r>
            <a:r>
              <a:rPr lang="fr-CA" b="1" i="1" dirty="0" err="1">
                <a:solidFill>
                  <a:srgbClr val="FF603B"/>
                </a:solidFill>
              </a:rPr>
              <a:t>brutalmente</a:t>
            </a:r>
            <a:r>
              <a:rPr lang="fr-CA" b="1" i="1" dirty="0">
                <a:solidFill>
                  <a:srgbClr val="FF603B"/>
                </a:solidFill>
              </a:rPr>
              <a:t>,</a:t>
            </a: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parece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inundarse</a:t>
            </a:r>
            <a:r>
              <a:rPr lang="fr-CA" b="1" i="1" dirty="0">
                <a:solidFill>
                  <a:srgbClr val="FF603B"/>
                </a:solidFill>
              </a:rPr>
              <a:t> de sol.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                              </a:t>
            </a:r>
          </a:p>
          <a:p>
            <a:pPr algn="ctr"/>
            <a:r>
              <a:rPr lang="fr-CA" sz="2000" b="1" i="1" dirty="0">
                <a:solidFill>
                  <a:srgbClr val="FF603B"/>
                </a:solidFill>
              </a:rPr>
              <a:t>(Victor Lévy Beaulieu)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utomne 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14313" y="4786313"/>
            <a:ext cx="50292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b="1" i="1" dirty="0">
                <a:solidFill>
                  <a:srgbClr val="FF603B"/>
                </a:solidFill>
              </a:rPr>
              <a:t>El </a:t>
            </a:r>
            <a:r>
              <a:rPr lang="fr-CA" b="1" i="1" dirty="0" err="1">
                <a:solidFill>
                  <a:srgbClr val="FF603B"/>
                </a:solidFill>
              </a:rPr>
              <a:t>otoño</a:t>
            </a:r>
            <a:r>
              <a:rPr lang="fr-CA" b="1" i="1" dirty="0">
                <a:solidFill>
                  <a:srgbClr val="FF603B"/>
                </a:solidFill>
              </a:rPr>
              <a:t> </a:t>
            </a:r>
            <a:r>
              <a:rPr lang="fr-CA" b="1" i="1" dirty="0" err="1">
                <a:solidFill>
                  <a:srgbClr val="FF603B"/>
                </a:solidFill>
              </a:rPr>
              <a:t>devuelve</a:t>
            </a:r>
            <a:r>
              <a:rPr lang="fr-CA" b="1" i="1" dirty="0">
                <a:solidFill>
                  <a:srgbClr val="FF603B"/>
                </a:solidFill>
              </a:rPr>
              <a:t> a la </a:t>
            </a:r>
            <a:r>
              <a:rPr lang="fr-CA" b="1" i="1" dirty="0" err="1">
                <a:solidFill>
                  <a:srgbClr val="FF603B"/>
                </a:solidFill>
              </a:rPr>
              <a:t>tierra</a:t>
            </a:r>
            <a:r>
              <a:rPr lang="fr-CA" b="1" i="1" dirty="0">
                <a:solidFill>
                  <a:srgbClr val="FF603B"/>
                </a:solidFill>
              </a:rPr>
              <a:t> las </a:t>
            </a:r>
            <a:r>
              <a:rPr lang="fr-CA" b="1" i="1" dirty="0" err="1">
                <a:solidFill>
                  <a:srgbClr val="FF603B"/>
                </a:solidFill>
              </a:rPr>
              <a:t>hojas</a:t>
            </a:r>
            <a:endParaRPr lang="fr-CA" b="1" i="1" dirty="0">
              <a:solidFill>
                <a:srgbClr val="FF603B"/>
              </a:solidFill>
            </a:endParaRPr>
          </a:p>
          <a:p>
            <a:pPr algn="ctr"/>
            <a:r>
              <a:rPr lang="fr-CA" b="1" i="1" dirty="0">
                <a:solidFill>
                  <a:srgbClr val="FF603B"/>
                </a:solidFill>
              </a:rPr>
              <a:t>que </a:t>
            </a:r>
            <a:r>
              <a:rPr lang="fr-CA" b="1" i="1" dirty="0" err="1">
                <a:solidFill>
                  <a:srgbClr val="FF603B"/>
                </a:solidFill>
              </a:rPr>
              <a:t>ella</a:t>
            </a:r>
            <a:r>
              <a:rPr lang="fr-CA" b="1" i="1" dirty="0">
                <a:solidFill>
                  <a:srgbClr val="FF603B"/>
                </a:solidFill>
              </a:rPr>
              <a:t> le </a:t>
            </a:r>
            <a:r>
              <a:rPr lang="fr-CA" b="1" i="1" dirty="0" err="1">
                <a:solidFill>
                  <a:srgbClr val="FF603B"/>
                </a:solidFill>
              </a:rPr>
              <a:t>prestó</a:t>
            </a:r>
            <a:r>
              <a:rPr lang="fr-CA" b="1" i="1" dirty="0">
                <a:solidFill>
                  <a:srgbClr val="FF603B"/>
                </a:solidFill>
              </a:rPr>
              <a:t> en </a:t>
            </a:r>
            <a:r>
              <a:rPr lang="fr-CA" b="1" i="1" dirty="0" err="1">
                <a:solidFill>
                  <a:srgbClr val="FF603B"/>
                </a:solidFill>
              </a:rPr>
              <a:t>verano</a:t>
            </a:r>
            <a:r>
              <a:rPr lang="fr-CA" b="1" i="1" dirty="0">
                <a:solidFill>
                  <a:srgbClr val="FF603B"/>
                </a:solidFill>
              </a:rPr>
              <a:t>.</a:t>
            </a:r>
          </a:p>
          <a:p>
            <a:pPr algn="ctr"/>
            <a:r>
              <a:rPr lang="fr-CA" sz="1800" b="1" i="1" dirty="0">
                <a:solidFill>
                  <a:srgbClr val="FF603B"/>
                </a:solidFill>
              </a:rPr>
              <a:t>                                 </a:t>
            </a:r>
          </a:p>
          <a:p>
            <a:pPr algn="ctr"/>
            <a:r>
              <a:rPr lang="fr-CA" sz="1800" b="1" i="1" dirty="0">
                <a:solidFill>
                  <a:srgbClr val="FF603B"/>
                </a:solidFill>
              </a:rPr>
              <a:t>(George Christoph </a:t>
            </a:r>
            <a:r>
              <a:rPr lang="fr-CA" sz="1800" b="1" i="1" dirty="0" err="1">
                <a:solidFill>
                  <a:srgbClr val="FF603B"/>
                </a:solidFill>
              </a:rPr>
              <a:t>Lechtenberg</a:t>
            </a:r>
            <a:r>
              <a:rPr lang="fr-CA" sz="1800" b="1" i="1" dirty="0">
                <a:solidFill>
                  <a:srgbClr val="FF603B"/>
                </a:solidFill>
              </a:rPr>
              <a:t>)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creenShot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ond automn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08769" y="4509120"/>
            <a:ext cx="44196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fr-CA" sz="6000" b="1" i="1" dirty="0">
                <a:solidFill>
                  <a:srgbClr val="FF603B"/>
                </a:solidFill>
              </a:rPr>
              <a:t>¡Feliz Otoño!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14313" y="3287713"/>
            <a:ext cx="46085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s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605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pp3605</Template>
  <TotalTime>10</TotalTime>
  <Words>205</Words>
  <Application>Microsoft Office PowerPoint</Application>
  <PresentationFormat>Presentación en pantalla (4:3)</PresentationFormat>
  <Paragraphs>45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Times New Roman</vt:lpstr>
      <vt:lpstr>Arial</vt:lpstr>
      <vt:lpstr>Calibri</vt:lpstr>
      <vt:lpstr>Calligraph421 BT</vt:lpstr>
      <vt:lpstr>pp3605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2020-10-29T19:11:41Z</dcterms:created>
  <dcterms:modified xsi:type="dcterms:W3CDTF">2020-10-29T19:21:49Z</dcterms:modified>
</cp:coreProperties>
</file>