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69" r:id="rId3"/>
    <p:sldId id="256" r:id="rId4"/>
    <p:sldId id="258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70" r:id="rId14"/>
    <p:sldId id="271" r:id="rId15"/>
    <p:sldId id="272" r:id="rId16"/>
    <p:sldId id="278" r:id="rId17"/>
    <p:sldId id="273" r:id="rId18"/>
    <p:sldId id="274" r:id="rId19"/>
    <p:sldId id="275" r:id="rId20"/>
    <p:sldId id="279" r:id="rId21"/>
    <p:sldId id="276" r:id="rId22"/>
    <p:sldId id="277" r:id="rId23"/>
    <p:sldId id="280" r:id="rId24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vEE+hGkxKViOoSv3ksgPg==" hashData="4yZZ8mHF5d/sgMtUzLC7tXj/4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9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A6E872-C4A2-4CAC-AD19-79C894F638BC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2694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D6A4D-9106-4EE8-B85E-772D31B3F9E1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5310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9B2C34-E34B-40D6-8BB5-8B57271678BB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7918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B5AA5-42F3-44AB-9742-AF6E68D7839B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883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7C5EF6-E02B-4B82-A966-3EB72F56D75F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5629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56305B-E534-4E92-BF81-1114C3EB7416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417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064BD5-AB94-4395-A51A-5C328921F50D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598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4B322E-22FF-4331-B613-A32DCC28C208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153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068843-E398-4BD5-8D2C-28D070EBD822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626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D24E6B-7B8B-4652-8196-5D0E141FB49D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1723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B27E06-B64B-46C7-94AE-941CC1CCFE94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08975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067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63B6C923-4AC4-47EB-9B0D-7686112C2D10}" type="slidenum">
              <a:rPr lang="he-IL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nkinn.com/newrandom.php" TargetMode="Externa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linkinn.com/newrandom.php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animals%20(323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2009775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animals%20(368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557338"/>
            <a:ext cx="4629150" cy="501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8" name="WordArt 12" descr="gold008"/>
          <p:cNvSpPr>
            <a:spLocks noChangeArrowheads="1" noChangeShapeType="1" noTextEdit="1"/>
          </p:cNvSpPr>
          <p:nvPr/>
        </p:nvSpPr>
        <p:spPr bwMode="auto">
          <a:xfrm>
            <a:off x="2339455" y="518655"/>
            <a:ext cx="5112270" cy="6762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 rtl="0"/>
            <a:r>
              <a:rPr lang="es-ES" sz="4800" kern="10" dirty="0" smtClean="0">
                <a:ln w="9525"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Black Chancery"/>
              </a:rPr>
              <a:t>FAUNA SILVESTRE</a:t>
            </a:r>
            <a:endParaRPr lang="es-ES" sz="4800" kern="10" dirty="0">
              <a:ln w="9525">
                <a:round/>
                <a:headEnd/>
                <a:tailEnd/>
              </a:ln>
              <a:blipFill dpi="0" rotWithShape="0">
                <a:blip r:embed="rId6"/>
                <a:srcRect/>
                <a:stretch>
                  <a:fillRect/>
                </a:stretch>
              </a:blipFill>
              <a:latin typeface="Black Chancery"/>
            </a:endParaRPr>
          </a:p>
        </p:txBody>
      </p:sp>
      <p:pic>
        <p:nvPicPr>
          <p:cNvPr id="19469" name="Picture 13" descr="Picture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476250"/>
            <a:ext cx="1333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0" name="Picture 14" descr="animals%20(146)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916113"/>
            <a:ext cx="2808287" cy="295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71" name="WordArt 15" descr="gold008"/>
          <p:cNvSpPr>
            <a:spLocks noChangeArrowheads="1" noChangeShapeType="1" noTextEdit="1"/>
          </p:cNvSpPr>
          <p:nvPr/>
        </p:nvSpPr>
        <p:spPr bwMode="auto">
          <a:xfrm>
            <a:off x="468313" y="5229225"/>
            <a:ext cx="3038475" cy="10096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 rtl="0"/>
            <a:r>
              <a:rPr lang="es-ES" sz="3600" kern="10" dirty="0" err="1" smtClean="0">
                <a:ln w="9525"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Black Chancery"/>
              </a:rPr>
              <a:t>Fotografias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Black Chancery"/>
              </a:rPr>
              <a:t>: </a:t>
            </a:r>
            <a:endParaRPr lang="es-ES" sz="3600" kern="10" dirty="0">
              <a:ln w="9525">
                <a:round/>
                <a:headEnd/>
                <a:tailEnd/>
              </a:ln>
              <a:blipFill dpi="0" rotWithShape="0">
                <a:blip r:embed="rId6"/>
                <a:srcRect/>
                <a:stretch>
                  <a:fillRect/>
                </a:stretch>
              </a:blipFill>
              <a:latin typeface="Black Chancery"/>
            </a:endParaRPr>
          </a:p>
          <a:p>
            <a:pPr algn="ctr" rtl="0"/>
            <a:r>
              <a:rPr lang="es-ES" sz="3600" kern="10" dirty="0">
                <a:ln w="9525"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Black Chancery"/>
              </a:rPr>
              <a:t>Beverly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Black Chancery"/>
              </a:rPr>
              <a:t>Joubert</a:t>
            </a:r>
            <a:endParaRPr lang="es-ES" sz="3600" kern="10" dirty="0">
              <a:ln w="9525">
                <a:round/>
                <a:headEnd/>
                <a:tailEnd/>
              </a:ln>
              <a:blipFill dpi="0" rotWithShape="0">
                <a:blip r:embed="rId6"/>
                <a:srcRect/>
                <a:stretch>
                  <a:fillRect/>
                </a:stretch>
              </a:blipFill>
              <a:latin typeface="Black Chancery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advClick="0" advTm="7000">
    <p:sndAc>
      <p:stSnd>
        <p:snd r:embed="rId3" name="Matt Monroe- Born Free.wav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2" name="Picture 4" descr="Cloud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9def43a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9def43a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00" name="Picture 4" descr="Picture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7eff7ca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7eff7ca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8" name="Picture 4" descr="Lighte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G%2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6c5d7a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6c5d7a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2" name="Picture 4" descr="Nature%20(1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Nature%20(1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39d844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39d844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1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6" name="Picture 4" descr="Nature%20(2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34333fa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34333fa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20" name="Picture 4" descr="80c738a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1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80c738a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24150"/>
            <a:ext cx="9144000" cy="41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80c738a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743075"/>
            <a:ext cx="7143750" cy="33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400" decel="100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2" name="Picture 4" descr="ra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75d567a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75d567a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8" name="Picture 4" descr="animals%20(10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animals%20(10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74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f616f3a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100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2" name="Picture 4" descr="animals%20(146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887859a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887859a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74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6" name="Picture 4" descr="animals%20(37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65d659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 descr="65d659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84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8" name="Picture 4" descr="animals%20(268)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0"/>
            <a:ext cx="5238750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60606ca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60606ca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6" name="Picture 4" descr="2f352a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2f352a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580" name="Picture 4" descr="26a2c9a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2469" name="Picture 5" descr="Works by famous wildlife photographer Beverly Joubert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35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72" name="Picture 8" descr="Works by famous wildlife photographer Beverly Joubert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1.66667E-6 -0.09445 " pathEditMode="relative" ptsTypes="AA">
                                      <p:cBhvr>
                                        <p:cTn id="6" dur="5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-2.5E-6 0.12593 " pathEditMode="relative" ptsTypes="AA">
                                      <p:cBhvr>
                                        <p:cTn id="11" dur="5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6628" name="Picture 4" descr="0971e1a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5" descr="0971e1a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0971e1a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7652" name="Picture 4" descr="22_07_2008_0598708001216730069_beverly_joub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3" name="Picture 5" descr="22_07_2008_0598708001216730069_beverly_joub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76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6" name="Picture 4" descr="22_07_2008_0577741001216730069_beverly_joub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5" descr="22_07_2008_0577741001216730069_beverly_joub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3493" name="Picture 5" descr="Works by famous wildlife photographer Beverly Joube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4" name="Picture 6" descr="Works by famous wildlife photographer Beverly Joube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5" name="Picture 7" descr="Works by famous wildlife photographer Beverly Joube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6" name="Picture 8" descr="Works by famous wildlife photographer Beverly Joube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7" name="Picture 9" descr="Works by famous wildlife photographer Beverly Joube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9" name="Picture 11" descr="Works by famous wildlife photographer Beverly Joube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500" name="Picture 12" descr="Works by famous wildlife photographer Beverly Joube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08050"/>
            <a:ext cx="7343775" cy="504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501" name="Picture 13" descr="Works by famous wildlife photographer Beverly Joube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052513"/>
            <a:ext cx="705802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6350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748" name="Picture 4" descr="22_07_2008_0644695001216730069_beverly_jouber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9" name="Picture 5" descr="22_07_2008_0644695001216730069_beverly_joub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8207375" cy="590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22_07_2008_0644695001216730069_beverly_joub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8207375" cy="590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44" name="Picture 4" descr="1180~Lion-at-Sunset-Pos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7" name="WordArt 7" descr="gold008"/>
          <p:cNvSpPr>
            <a:spLocks noChangeArrowheads="1" noChangeShapeType="1" noTextEdit="1"/>
          </p:cNvSpPr>
          <p:nvPr/>
        </p:nvSpPr>
        <p:spPr bwMode="auto">
          <a:xfrm>
            <a:off x="6011863" y="5734050"/>
            <a:ext cx="2362200" cy="4286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 rtl="0"/>
            <a:r>
              <a:rPr lang="es-ES" sz="2400" kern="10" dirty="0" smtClean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latin typeface="Comic Sans MS"/>
              </a:rPr>
              <a:t>Creado por Edna</a:t>
            </a:r>
            <a:endParaRPr lang="es-ES" sz="2400" kern="10" dirty="0">
              <a:ln w="9525">
                <a:round/>
                <a:headEnd/>
                <a:tailEnd/>
              </a:ln>
              <a:blipFill dpi="0" rotWithShape="0">
                <a:blip r:embed="rId3"/>
                <a:srcRect/>
                <a:stretch>
                  <a:fillRect/>
                </a:stretch>
              </a:blipFill>
              <a:latin typeface="Comic Sans M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imaux d'Afrique .. 15 02 201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Default Design 9">
    <a:dk1>
      <a:srgbClr val="336699"/>
    </a:dk1>
    <a:lt1>
      <a:srgbClr val="FFFFFF"/>
    </a:lt1>
    <a:dk2>
      <a:srgbClr val="000000"/>
    </a:dk2>
    <a:lt2>
      <a:srgbClr val="E3EBF1"/>
    </a:lt2>
    <a:accent1>
      <a:srgbClr val="003399"/>
    </a:accent1>
    <a:accent2>
      <a:srgbClr val="468A4B"/>
    </a:accent2>
    <a:accent3>
      <a:srgbClr val="AAAAAA"/>
    </a:accent3>
    <a:accent4>
      <a:srgbClr val="DADADA"/>
    </a:accent4>
    <a:accent5>
      <a:srgbClr val="AAADCA"/>
    </a:accent5>
    <a:accent6>
      <a:srgbClr val="3F7D43"/>
    </a:accent6>
    <a:hlink>
      <a:srgbClr val="66CCFF"/>
    </a:hlink>
    <a:folHlink>
      <a:srgbClr val="F0E500"/>
    </a:folHlink>
  </a:clrScheme>
</a:themeOverride>
</file>

<file path=ppt/theme/themeOverride2.xml><?xml version="1.0" encoding="utf-8"?>
<a:themeOverride xmlns:a="http://schemas.openxmlformats.org/drawingml/2006/main">
  <a:clrScheme name="Default Design 12">
    <a:dk1>
      <a:srgbClr val="2D2015"/>
    </a:dk1>
    <a:lt1>
      <a:srgbClr val="FFFFFF"/>
    </a:lt1>
    <a:dk2>
      <a:srgbClr val="523E26"/>
    </a:dk2>
    <a:lt2>
      <a:srgbClr val="DFC08D"/>
    </a:lt2>
    <a:accent1>
      <a:srgbClr val="8C7B70"/>
    </a:accent1>
    <a:accent2>
      <a:srgbClr val="8F5F2F"/>
    </a:accent2>
    <a:accent3>
      <a:srgbClr val="B3AFAC"/>
    </a:accent3>
    <a:accent4>
      <a:srgbClr val="DADADA"/>
    </a:accent4>
    <a:accent5>
      <a:srgbClr val="C5BFBB"/>
    </a:accent5>
    <a:accent6>
      <a:srgbClr val="81552A"/>
    </a:accent6>
    <a:hlink>
      <a:srgbClr val="CCB400"/>
    </a:hlink>
    <a:folHlink>
      <a:srgbClr val="8C9EA0"/>
    </a:folHlink>
  </a:clrScheme>
</a:themeOverride>
</file>

<file path=ppt/theme/themeOverride3.xml><?xml version="1.0" encoding="utf-8"?>
<a:themeOverride xmlns:a="http://schemas.openxmlformats.org/drawingml/2006/main">
  <a:clrScheme name="Default Design 9">
    <a:dk1>
      <a:srgbClr val="336699"/>
    </a:dk1>
    <a:lt1>
      <a:srgbClr val="FFFFFF"/>
    </a:lt1>
    <a:dk2>
      <a:srgbClr val="000000"/>
    </a:dk2>
    <a:lt2>
      <a:srgbClr val="E3EBF1"/>
    </a:lt2>
    <a:accent1>
      <a:srgbClr val="003399"/>
    </a:accent1>
    <a:accent2>
      <a:srgbClr val="468A4B"/>
    </a:accent2>
    <a:accent3>
      <a:srgbClr val="AAAAAA"/>
    </a:accent3>
    <a:accent4>
      <a:srgbClr val="DADADA"/>
    </a:accent4>
    <a:accent5>
      <a:srgbClr val="AAADCA"/>
    </a:accent5>
    <a:accent6>
      <a:srgbClr val="3F7D43"/>
    </a:accent6>
    <a:hlink>
      <a:srgbClr val="66CCFF"/>
    </a:hlink>
    <a:folHlink>
      <a:srgbClr val="F0E500"/>
    </a:folHlink>
  </a:clrScheme>
</a:themeOverride>
</file>

<file path=ppt/theme/themeOverride4.xml><?xml version="1.0" encoding="utf-8"?>
<a:themeOverride xmlns:a="http://schemas.openxmlformats.org/drawingml/2006/main">
  <a:clrScheme name="Default Design 9">
    <a:dk1>
      <a:srgbClr val="336699"/>
    </a:dk1>
    <a:lt1>
      <a:srgbClr val="FFFFFF"/>
    </a:lt1>
    <a:dk2>
      <a:srgbClr val="000000"/>
    </a:dk2>
    <a:lt2>
      <a:srgbClr val="E3EBF1"/>
    </a:lt2>
    <a:accent1>
      <a:srgbClr val="003399"/>
    </a:accent1>
    <a:accent2>
      <a:srgbClr val="468A4B"/>
    </a:accent2>
    <a:accent3>
      <a:srgbClr val="AAAAAA"/>
    </a:accent3>
    <a:accent4>
      <a:srgbClr val="DADADA"/>
    </a:accent4>
    <a:accent5>
      <a:srgbClr val="AAADCA"/>
    </a:accent5>
    <a:accent6>
      <a:srgbClr val="3F7D43"/>
    </a:accent6>
    <a:hlink>
      <a:srgbClr val="66CCFF"/>
    </a:hlink>
    <a:folHlink>
      <a:srgbClr val="F0E500"/>
    </a:folHlink>
  </a:clrScheme>
</a:themeOverride>
</file>

<file path=ppt/theme/themeOverride5.xml><?xml version="1.0" encoding="utf-8"?>
<a:themeOverride xmlns:a="http://schemas.openxmlformats.org/drawingml/2006/main">
  <a:clrScheme name="Default Design 12">
    <a:dk1>
      <a:srgbClr val="2D2015"/>
    </a:dk1>
    <a:lt1>
      <a:srgbClr val="FFFFFF"/>
    </a:lt1>
    <a:dk2>
      <a:srgbClr val="523E26"/>
    </a:dk2>
    <a:lt2>
      <a:srgbClr val="DFC08D"/>
    </a:lt2>
    <a:accent1>
      <a:srgbClr val="8C7B70"/>
    </a:accent1>
    <a:accent2>
      <a:srgbClr val="8F5F2F"/>
    </a:accent2>
    <a:accent3>
      <a:srgbClr val="B3AFAC"/>
    </a:accent3>
    <a:accent4>
      <a:srgbClr val="DADADA"/>
    </a:accent4>
    <a:accent5>
      <a:srgbClr val="C5BFBB"/>
    </a:accent5>
    <a:accent6>
      <a:srgbClr val="81552A"/>
    </a:accent6>
    <a:hlink>
      <a:srgbClr val="CCB400"/>
    </a:hlink>
    <a:folHlink>
      <a:srgbClr val="8C9EA0"/>
    </a:folHlink>
  </a:clrScheme>
</a:themeOverride>
</file>

<file path=ppt/theme/themeOverride6.xml><?xml version="1.0" encoding="utf-8"?>
<a:themeOverride xmlns:a="http://schemas.openxmlformats.org/drawingml/2006/main">
  <a:clrScheme name="Default Design 12">
    <a:dk1>
      <a:srgbClr val="2D2015"/>
    </a:dk1>
    <a:lt1>
      <a:srgbClr val="FFFFFF"/>
    </a:lt1>
    <a:dk2>
      <a:srgbClr val="523E26"/>
    </a:dk2>
    <a:lt2>
      <a:srgbClr val="DFC08D"/>
    </a:lt2>
    <a:accent1>
      <a:srgbClr val="8C7B70"/>
    </a:accent1>
    <a:accent2>
      <a:srgbClr val="8F5F2F"/>
    </a:accent2>
    <a:accent3>
      <a:srgbClr val="B3AFAC"/>
    </a:accent3>
    <a:accent4>
      <a:srgbClr val="DADADA"/>
    </a:accent4>
    <a:accent5>
      <a:srgbClr val="C5BFBB"/>
    </a:accent5>
    <a:accent6>
      <a:srgbClr val="81552A"/>
    </a:accent6>
    <a:hlink>
      <a:srgbClr val="CCB400"/>
    </a:hlink>
    <a:folHlink>
      <a:srgbClr val="8C9EA0"/>
    </a:folHlink>
  </a:clrScheme>
</a:themeOverride>
</file>

<file path=ppt/theme/themeOverride7.xml><?xml version="1.0" encoding="utf-8"?>
<a:themeOverride xmlns:a="http://schemas.openxmlformats.org/drawingml/2006/main">
  <a:clrScheme name="Default Design 9">
    <a:dk1>
      <a:srgbClr val="336699"/>
    </a:dk1>
    <a:lt1>
      <a:srgbClr val="FFFFFF"/>
    </a:lt1>
    <a:dk2>
      <a:srgbClr val="000000"/>
    </a:dk2>
    <a:lt2>
      <a:srgbClr val="E3EBF1"/>
    </a:lt2>
    <a:accent1>
      <a:srgbClr val="003399"/>
    </a:accent1>
    <a:accent2>
      <a:srgbClr val="468A4B"/>
    </a:accent2>
    <a:accent3>
      <a:srgbClr val="AAAAAA"/>
    </a:accent3>
    <a:accent4>
      <a:srgbClr val="DADADA"/>
    </a:accent4>
    <a:accent5>
      <a:srgbClr val="AAADCA"/>
    </a:accent5>
    <a:accent6>
      <a:srgbClr val="3F7D43"/>
    </a:accent6>
    <a:hlink>
      <a:srgbClr val="66CCFF"/>
    </a:hlink>
    <a:folHlink>
      <a:srgbClr val="F0E5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Animaux d'Afrique .. 15 02 2011</Template>
  <TotalTime>4</TotalTime>
  <Words>25</Words>
  <Application>Microsoft Office PowerPoint</Application>
  <PresentationFormat>Presentación en pantalla (4:3)</PresentationFormat>
  <Paragraphs>6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5" baseType="lpstr">
      <vt:lpstr>Arial</vt:lpstr>
      <vt:lpstr>Animaux d'Afrique .. 15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2020-12-27T18:44:28Z</dcterms:created>
  <dcterms:modified xsi:type="dcterms:W3CDTF">2020-12-27T18:49:02Z</dcterms:modified>
</cp:coreProperties>
</file>