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2" r:id="rId32"/>
    <p:sldId id="293" r:id="rId33"/>
    <p:sldId id="294" r:id="rId34"/>
    <p:sldId id="297" r:id="rId35"/>
    <p:sldId id="298" r:id="rId36"/>
    <p:sldId id="299" r:id="rId37"/>
    <p:sldId id="300" r:id="rId38"/>
    <p:sldId id="301" r:id="rId39"/>
    <p:sldId id="302" r:id="rId40"/>
    <p:sldId id="304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18" r:id="rId53"/>
    <p:sldId id="319" r:id="rId54"/>
    <p:sldId id="320" r:id="rId55"/>
    <p:sldId id="321" r:id="rId56"/>
    <p:sldId id="322" r:id="rId57"/>
    <p:sldId id="323" r:id="rId58"/>
    <p:sldId id="324" r:id="rId59"/>
    <p:sldId id="325" r:id="rId60"/>
    <p:sldId id="326" r:id="rId61"/>
    <p:sldId id="327" r:id="rId62"/>
    <p:sldId id="328" r:id="rId63"/>
    <p:sldId id="329" r:id="rId64"/>
    <p:sldId id="330" r:id="rId65"/>
    <p:sldId id="331" r:id="rId66"/>
    <p:sldId id="332" r:id="rId67"/>
    <p:sldId id="334" r:id="rId68"/>
    <p:sldId id="336" r:id="rId69"/>
    <p:sldId id="337" r:id="rId70"/>
    <p:sldId id="338" r:id="rId71"/>
    <p:sldId id="339" r:id="rId72"/>
    <p:sldId id="340" r:id="rId73"/>
  </p:sldIdLst>
  <p:sldSz cx="9144000" cy="5715000" type="screen16x1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ws/wXR7EawDyR9deLVT7g" hashData="HZYrORsu37amzvqO+O87pYDQa5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62" autoAdjust="0"/>
    <p:restoredTop sz="94660"/>
  </p:normalViewPr>
  <p:slideViewPr>
    <p:cSldViewPr>
      <p:cViewPr varScale="1">
        <p:scale>
          <a:sx n="104" d="100"/>
          <a:sy n="104" d="100"/>
        </p:scale>
        <p:origin x="-37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0C4AF-4506-4A5F-99AD-EA8B1191C18F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50DDD-508C-4D12-9527-32B9C08934F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DAF3B-92CB-48BC-8FBC-F9112F3C2987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EBAF1-69C8-434D-8E29-4A0952D867E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50A3F-CF0E-485F-947D-BCC5785CC86A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6B135-5ACF-46C5-BB88-C8E6CA7856A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67C95-33CF-4B2D-B0BF-62FAB20C9ABD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07C0C-8F0B-4EF8-BD3B-416F66F05FB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64880-2092-4677-BD05-4F6B870CF8A4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873DE-BA00-408A-9708-A59B6B308CB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EF000-4FF6-494C-861B-A0C0E074249B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29517-C889-4A13-A048-A6B8AE42BCA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23B6D-72AF-4C21-AEFF-87E3518B45EE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0373F-763C-46AA-8633-99FEC2DB39F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FD123-DF6D-437F-B24B-AE4B4A685227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2BC51-FC78-46FD-B30E-E8083A7ABE6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47EB2-A0AE-463F-A2D8-A692D926B562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A3526-ABC2-4165-98E3-8F8A2E8090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7FB80-E295-438E-BEF4-79C42C815CF4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3AFE0-8DDF-4CD3-B2B7-BEF6F6FF022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2DCBF-A5B6-4DE7-9A10-EB4DC97C0724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8644E-C22A-4110-B0D5-608A0C9E38A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79999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55CAEB8-EE4B-41D1-9012-8DAAACBAF6F8}" type="datetimeFigureOut">
              <a:rPr lang="fr-FR"/>
              <a:pPr>
                <a:defRPr/>
              </a:pPr>
              <a:t>06/02/2016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E72105D-301E-415F-80F7-839EA6CA24E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image1.jpe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  <p:sndAc>
      <p:stSnd loop="1">
        <p:snd r:embed="rId2" name="audio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image3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image4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5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mage7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mage8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mage9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mage11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mage12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image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image15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16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9525" y="0"/>
            <a:ext cx="91249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mage17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mage18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age19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20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21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mage22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image23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image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age27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mage28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29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30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image31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age32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mage33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34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image35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age37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38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age39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mage42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mage43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1275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image44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mage45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image46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image47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2" descr="image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image51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mage52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image53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image54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image55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image56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image57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image58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image59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image60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image61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image63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image64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image65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image66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image67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image68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image69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image70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image71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image72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image73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image74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image75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image76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image77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image79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image81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image82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 descr="image83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 descr="image84.jpe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image07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3143250"/>
            <a:ext cx="1227137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une en Hiver 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Faune en Hiver N</Template>
  <TotalTime>0</TotalTime>
  <Words>16</Words>
  <Application>Microsoft Office PowerPoint</Application>
  <PresentationFormat>Presentación en pantalla (16:10)</PresentationFormat>
  <Paragraphs>2</Paragraphs>
  <Slides>71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5" baseType="lpstr">
      <vt:lpstr>Arial</vt:lpstr>
      <vt:lpstr>Calibri</vt:lpstr>
      <vt:lpstr>Faune en Hiver 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2016-02-06T09:52:51Z</dcterms:created>
  <dcterms:modified xsi:type="dcterms:W3CDTF">2016-02-06T09:55:25Z</dcterms:modified>
</cp:coreProperties>
</file>