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1" r:id="rId3"/>
    <p:sldId id="256" r:id="rId4"/>
    <p:sldId id="274" r:id="rId5"/>
    <p:sldId id="298" r:id="rId6"/>
    <p:sldId id="287" r:id="rId7"/>
    <p:sldId id="280" r:id="rId8"/>
    <p:sldId id="291" r:id="rId9"/>
    <p:sldId id="278" r:id="rId10"/>
    <p:sldId id="285" r:id="rId11"/>
    <p:sldId id="295" r:id="rId12"/>
    <p:sldId id="294" r:id="rId13"/>
    <p:sldId id="290" r:id="rId14"/>
    <p:sldId id="293" r:id="rId15"/>
    <p:sldId id="292" r:id="rId16"/>
    <p:sldId id="281" r:id="rId17"/>
    <p:sldId id="289" r:id="rId18"/>
    <p:sldId id="288" r:id="rId19"/>
    <p:sldId id="286" r:id="rId20"/>
    <p:sldId id="284" r:id="rId21"/>
    <p:sldId id="276" r:id="rId22"/>
    <p:sldId id="283" r:id="rId23"/>
    <p:sldId id="282" r:id="rId24"/>
    <p:sldId id="269" r:id="rId25"/>
    <p:sldId id="279" r:id="rId26"/>
    <p:sldId id="270" r:id="rId27"/>
    <p:sldId id="277" r:id="rId28"/>
    <p:sldId id="275" r:id="rId29"/>
    <p:sldId id="273" r:id="rId30"/>
    <p:sldId id="272" r:id="rId31"/>
    <p:sldId id="271" r:id="rId32"/>
    <p:sldId id="268" r:id="rId33"/>
    <p:sldId id="267" r:id="rId34"/>
    <p:sldId id="266" r:id="rId35"/>
    <p:sldId id="265" r:id="rId36"/>
    <p:sldId id="264" r:id="rId37"/>
    <p:sldId id="263" r:id="rId38"/>
    <p:sldId id="262" r:id="rId39"/>
    <p:sldId id="261" r:id="rId40"/>
    <p:sldId id="260" r:id="rId41"/>
    <p:sldId id="259" r:id="rId42"/>
    <p:sldId id="258" r:id="rId43"/>
    <p:sldId id="257" r:id="rId44"/>
    <p:sldId id="300" r:id="rId45"/>
    <p:sldId id="299" r:id="rId46"/>
    <p:sldId id="296" r:id="rId47"/>
    <p:sldId id="297" r:id="rId48"/>
    <p:sldId id="302" r:id="rId49"/>
    <p:sldId id="303" r:id="rId50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4lM7Zr40YRzhBsn6iPN4A==" hashData="MR9IV/xOmfU3/6obmtUhHBqk6Z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522" autoAdjust="0"/>
    <p:restoredTop sz="94660"/>
  </p:normalViewPr>
  <p:slideViewPr>
    <p:cSldViewPr>
      <p:cViewPr>
        <p:scale>
          <a:sx n="46" d="100"/>
          <a:sy n="46" d="100"/>
        </p:scale>
        <p:origin x="-1686" y="-6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nl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46599B-FC85-41A6-AA51-8B925D5B8EA1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37196577"/>
      </p:ext>
    </p:extLst>
  </p:cSld>
  <p:clrMapOvr>
    <a:masterClrMapping/>
  </p:clrMapOvr>
  <p:transition spd="slow" advTm="8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2E49E4-3A02-42FD-9B1B-8A04CCDED969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15132173"/>
      </p:ext>
    </p:extLst>
  </p:cSld>
  <p:clrMapOvr>
    <a:masterClrMapping/>
  </p:clrMapOvr>
  <p:transition spd="slow" advTm="8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541501-940D-4B57-9CA9-422C6B5C244B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11904098"/>
      </p:ext>
    </p:extLst>
  </p:cSld>
  <p:clrMapOvr>
    <a:masterClrMapping/>
  </p:clrMapOvr>
  <p:transition spd="slow" advTm="8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7C16A4-2525-46B7-9404-9F1E573913F1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99003070"/>
      </p:ext>
    </p:extLst>
  </p:cSld>
  <p:clrMapOvr>
    <a:masterClrMapping/>
  </p:clrMapOvr>
  <p:transition spd="slow" advTm="8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514580-EC23-4FC9-ABFE-0693F9CCF275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54225058"/>
      </p:ext>
    </p:extLst>
  </p:cSld>
  <p:clrMapOvr>
    <a:masterClrMapping/>
  </p:clrMapOvr>
  <p:transition spd="slow" advTm="8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318FCD-562B-4DF2-9E0D-66508733822E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87201040"/>
      </p:ext>
    </p:extLst>
  </p:cSld>
  <p:clrMapOvr>
    <a:masterClrMapping/>
  </p:clrMapOvr>
  <p:transition spd="slow" advTm="8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106454-47DB-4EA2-886C-D86F7439A283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26523915"/>
      </p:ext>
    </p:extLst>
  </p:cSld>
  <p:clrMapOvr>
    <a:masterClrMapping/>
  </p:clrMapOvr>
  <p:transition spd="slow" advTm="8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8238E8-2FA1-4FFF-B2DD-E0B946EEE86A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40709725"/>
      </p:ext>
    </p:extLst>
  </p:cSld>
  <p:clrMapOvr>
    <a:masterClrMapping/>
  </p:clrMapOvr>
  <p:transition spd="slow" advTm="8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nl-BE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9605D8-01B3-4CB0-9BF3-6B27BA8620AD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6624541"/>
      </p:ext>
    </p:extLst>
  </p:cSld>
  <p:clrMapOvr>
    <a:masterClrMapping/>
  </p:clrMapOvr>
  <p:transition spd="slow" advTm="8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B40ACE-9F62-4268-9BE4-DD4E99A208D6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90053225"/>
      </p:ext>
    </p:extLst>
  </p:cSld>
  <p:clrMapOvr>
    <a:masterClrMapping/>
  </p:clrMapOvr>
  <p:transition spd="slow" advTm="8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DF8046-9CC8-4CA1-A33C-2FAF68FDAA66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29818487"/>
      </p:ext>
    </p:extLst>
  </p:cSld>
  <p:clrMapOvr>
    <a:masterClrMapping/>
  </p:clrMapOvr>
  <p:transition spd="slow" advTm="8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3603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F08A5308-136B-402E-B89B-BF0991B7B6A8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Tm="8000">
    <p:randomBa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7.png"/><Relationship Id="rId10" Type="http://schemas.openxmlformats.org/officeDocument/2006/relationships/image" Target="../media/image5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57290" y="1785926"/>
            <a:ext cx="4523419" cy="156966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 extrusionH="57150">
              <a:bevelT w="27940" h="12700" prst="slope"/>
              <a:bevelB w="57150" h="38100" prst="artDeco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n-US" sz="9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charset="0"/>
              </a:rPr>
              <a:t>FAUNA</a:t>
            </a:r>
          </a:p>
        </p:txBody>
      </p:sp>
      <p:sp>
        <p:nvSpPr>
          <p:cNvPr id="5" name="Rectangle 4"/>
          <p:cNvSpPr/>
          <p:nvPr/>
        </p:nvSpPr>
        <p:spPr>
          <a:xfrm>
            <a:off x="2357422" y="2571744"/>
            <a:ext cx="4427239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96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charset="0"/>
              </a:rPr>
              <a:t>FAUNA</a:t>
            </a:r>
          </a:p>
        </p:txBody>
      </p:sp>
      <p:sp>
        <p:nvSpPr>
          <p:cNvPr id="6" name="Rectangle 5"/>
          <p:cNvSpPr/>
          <p:nvPr/>
        </p:nvSpPr>
        <p:spPr>
          <a:xfrm>
            <a:off x="1907704" y="3573016"/>
            <a:ext cx="655019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9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charset="0"/>
              </a:rPr>
              <a:t>FAUNA</a:t>
            </a:r>
            <a:endParaRPr lang="en-US" sz="9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rial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sp>
        <p:nvSpPr>
          <p:cNvPr id="14338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pic>
        <p:nvPicPr>
          <p:cNvPr id="14339" name="Picture 4" descr="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287338" y="258763"/>
            <a:ext cx="8713787" cy="6480175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5940425" y="6381750"/>
            <a:ext cx="29527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nl-NL" sz="1000" b="1">
                <a:solidFill>
                  <a:schemeClr val="bg1"/>
                </a:solidFill>
              </a:rPr>
              <a:t>cvonck@zeelandnet.nl</a:t>
            </a:r>
          </a:p>
        </p:txBody>
      </p:sp>
    </p:spTree>
  </p:cSld>
  <p:clrMapOvr>
    <a:masterClrMapping/>
  </p:clrMapOvr>
  <p:transition spd="slow" advTm="8000">
    <p:randomBar dir="vert"/>
    <p:sndAc>
      <p:stSnd loop="1">
        <p:snd r:embed="rId2" name="Panfluit 1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 animBg="1"/>
      <p:bldP spid="205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sp>
        <p:nvSpPr>
          <p:cNvPr id="15362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pic>
        <p:nvPicPr>
          <p:cNvPr id="15363" name="Picture 4" descr="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287338" y="258763"/>
            <a:ext cx="8713787" cy="6480175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nl-BE"/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sp>
        <p:nvSpPr>
          <p:cNvPr id="16386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pic>
        <p:nvPicPr>
          <p:cNvPr id="16387" name="Picture 4" descr="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1" name="Rectangle 5"/>
          <p:cNvSpPr>
            <a:spLocks noChangeArrowheads="1"/>
          </p:cNvSpPr>
          <p:nvPr/>
        </p:nvSpPr>
        <p:spPr bwMode="auto">
          <a:xfrm>
            <a:off x="287338" y="258763"/>
            <a:ext cx="8713787" cy="6480175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nl-BE"/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5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sp>
        <p:nvSpPr>
          <p:cNvPr id="17410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pic>
        <p:nvPicPr>
          <p:cNvPr id="17411" name="Picture 4" descr="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287338" y="258763"/>
            <a:ext cx="8713787" cy="6480175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nl-BE"/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sp>
        <p:nvSpPr>
          <p:cNvPr id="18434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pic>
        <p:nvPicPr>
          <p:cNvPr id="18435" name="Picture 4" descr="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287338" y="258763"/>
            <a:ext cx="8713787" cy="6480175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nl-BE"/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sp>
        <p:nvSpPr>
          <p:cNvPr id="19458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pic>
        <p:nvPicPr>
          <p:cNvPr id="19459" name="Picture 4" descr="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3" name="Rectangle 5"/>
          <p:cNvSpPr>
            <a:spLocks noChangeArrowheads="1"/>
          </p:cNvSpPr>
          <p:nvPr/>
        </p:nvSpPr>
        <p:spPr bwMode="auto">
          <a:xfrm>
            <a:off x="287338" y="258763"/>
            <a:ext cx="8713787" cy="6480175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nl-BE"/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sp>
        <p:nvSpPr>
          <p:cNvPr id="20482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pic>
        <p:nvPicPr>
          <p:cNvPr id="20483" name="Picture 4" descr="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287338" y="258763"/>
            <a:ext cx="8713787" cy="6480175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nl-BE"/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sp>
        <p:nvSpPr>
          <p:cNvPr id="21506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pic>
        <p:nvPicPr>
          <p:cNvPr id="21507" name="Picture 4" descr="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287338" y="258763"/>
            <a:ext cx="8713787" cy="6480175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nl-BE"/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sp>
        <p:nvSpPr>
          <p:cNvPr id="22530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pic>
        <p:nvPicPr>
          <p:cNvPr id="22531" name="Picture 4" descr="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287338" y="258763"/>
            <a:ext cx="8713787" cy="6480175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nl-BE"/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sp>
        <p:nvSpPr>
          <p:cNvPr id="23554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pic>
        <p:nvPicPr>
          <p:cNvPr id="23555" name="Picture 4" descr="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5" name="Rectangle 5"/>
          <p:cNvSpPr>
            <a:spLocks noChangeArrowheads="1"/>
          </p:cNvSpPr>
          <p:nvPr/>
        </p:nvSpPr>
        <p:spPr bwMode="auto">
          <a:xfrm>
            <a:off x="287338" y="258763"/>
            <a:ext cx="8713787" cy="6480175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nl-BE"/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sp>
        <p:nvSpPr>
          <p:cNvPr id="24578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pic>
        <p:nvPicPr>
          <p:cNvPr id="24579" name="Picture 4" descr="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287338" y="258763"/>
            <a:ext cx="8713787" cy="6480175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nl-BE"/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sp>
        <p:nvSpPr>
          <p:cNvPr id="25602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pic>
        <p:nvPicPr>
          <p:cNvPr id="25603" name="Picture 4" descr="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287338" y="258763"/>
            <a:ext cx="8713787" cy="6480175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nl-BE"/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sp>
        <p:nvSpPr>
          <p:cNvPr id="26626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pic>
        <p:nvPicPr>
          <p:cNvPr id="26627" name="Picture 4" descr="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7" name="Rectangle 5"/>
          <p:cNvSpPr>
            <a:spLocks noChangeArrowheads="1"/>
          </p:cNvSpPr>
          <p:nvPr/>
        </p:nvSpPr>
        <p:spPr bwMode="auto">
          <a:xfrm>
            <a:off x="287338" y="258763"/>
            <a:ext cx="8713787" cy="6480175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nl-BE"/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sp>
        <p:nvSpPr>
          <p:cNvPr id="27650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pic>
        <p:nvPicPr>
          <p:cNvPr id="27651" name="Picture 4" descr="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287338" y="258763"/>
            <a:ext cx="8713787" cy="6480175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nl-BE"/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sp>
        <p:nvSpPr>
          <p:cNvPr id="28674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pic>
        <p:nvPicPr>
          <p:cNvPr id="28675" name="Picture 4" descr="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5" name="Rectangle 5"/>
          <p:cNvSpPr>
            <a:spLocks noChangeArrowheads="1"/>
          </p:cNvSpPr>
          <p:nvPr/>
        </p:nvSpPr>
        <p:spPr bwMode="auto">
          <a:xfrm>
            <a:off x="287338" y="258763"/>
            <a:ext cx="8713787" cy="6480175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nl-BE"/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sp>
        <p:nvSpPr>
          <p:cNvPr id="29698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pic>
        <p:nvPicPr>
          <p:cNvPr id="29699" name="Picture 4" descr="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1" name="Rectangle 5"/>
          <p:cNvSpPr>
            <a:spLocks noChangeArrowheads="1"/>
          </p:cNvSpPr>
          <p:nvPr/>
        </p:nvSpPr>
        <p:spPr bwMode="auto">
          <a:xfrm>
            <a:off x="287338" y="258763"/>
            <a:ext cx="8713787" cy="6480175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nl-BE"/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sp>
        <p:nvSpPr>
          <p:cNvPr id="30722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pic>
        <p:nvPicPr>
          <p:cNvPr id="30723" name="Picture 4" descr="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3" name="Rectangle 5"/>
          <p:cNvSpPr>
            <a:spLocks noChangeArrowheads="1"/>
          </p:cNvSpPr>
          <p:nvPr/>
        </p:nvSpPr>
        <p:spPr bwMode="auto">
          <a:xfrm>
            <a:off x="287338" y="258763"/>
            <a:ext cx="8713787" cy="6480175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nl-BE"/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sp>
        <p:nvSpPr>
          <p:cNvPr id="31746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pic>
        <p:nvPicPr>
          <p:cNvPr id="31747" name="Picture 4" descr="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287338" y="258763"/>
            <a:ext cx="8713787" cy="6480175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nl-BE"/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sp>
        <p:nvSpPr>
          <p:cNvPr id="32770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pic>
        <p:nvPicPr>
          <p:cNvPr id="32771" name="Picture 4" descr="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287338" y="258763"/>
            <a:ext cx="8713787" cy="6480175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nl-BE"/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sp>
        <p:nvSpPr>
          <p:cNvPr id="33794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pic>
        <p:nvPicPr>
          <p:cNvPr id="33795" name="Picture 4" descr="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287338" y="258763"/>
            <a:ext cx="8713787" cy="6480175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nl-BE"/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sp>
        <p:nvSpPr>
          <p:cNvPr id="34818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pic>
        <p:nvPicPr>
          <p:cNvPr id="34819" name="Picture 4" descr="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7" name="Rectangle 5"/>
          <p:cNvSpPr>
            <a:spLocks noChangeArrowheads="1"/>
          </p:cNvSpPr>
          <p:nvPr/>
        </p:nvSpPr>
        <p:spPr bwMode="auto">
          <a:xfrm>
            <a:off x="287338" y="258763"/>
            <a:ext cx="8713787" cy="6480175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nl-BE"/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sp>
        <p:nvSpPr>
          <p:cNvPr id="35842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pic>
        <p:nvPicPr>
          <p:cNvPr id="35843" name="Picture 4" descr="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287338" y="258763"/>
            <a:ext cx="8713787" cy="6480175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nl-BE"/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sp>
        <p:nvSpPr>
          <p:cNvPr id="36866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pic>
        <p:nvPicPr>
          <p:cNvPr id="36867" name="Picture 4" descr="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287338" y="258763"/>
            <a:ext cx="8713787" cy="6480175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nl-BE"/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sp>
        <p:nvSpPr>
          <p:cNvPr id="37890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pic>
        <p:nvPicPr>
          <p:cNvPr id="37891" name="Picture 4" descr="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287338" y="258763"/>
            <a:ext cx="8713787" cy="6480175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nl-BE"/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sp>
        <p:nvSpPr>
          <p:cNvPr id="38914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pic>
        <p:nvPicPr>
          <p:cNvPr id="38915" name="Picture 4" descr="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287338" y="258763"/>
            <a:ext cx="8713787" cy="6480175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nl-BE"/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sp>
        <p:nvSpPr>
          <p:cNvPr id="39938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pic>
        <p:nvPicPr>
          <p:cNvPr id="39939" name="Picture 4" descr="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287338" y="258763"/>
            <a:ext cx="8713787" cy="6480175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nl-BE"/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sp>
        <p:nvSpPr>
          <p:cNvPr id="40962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pic>
        <p:nvPicPr>
          <p:cNvPr id="40963" name="Picture 4" descr="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287338" y="258763"/>
            <a:ext cx="8713787" cy="6480175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nl-BE"/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sp>
        <p:nvSpPr>
          <p:cNvPr id="41986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pic>
        <p:nvPicPr>
          <p:cNvPr id="41987" name="Picture 4" descr="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287338" y="258763"/>
            <a:ext cx="8713787" cy="6480175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nl-BE"/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sp>
        <p:nvSpPr>
          <p:cNvPr id="43010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pic>
        <p:nvPicPr>
          <p:cNvPr id="43011" name="Picture 4" descr="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287338" y="258763"/>
            <a:ext cx="8713787" cy="6480175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nl-BE"/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sp>
        <p:nvSpPr>
          <p:cNvPr id="44034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pic>
        <p:nvPicPr>
          <p:cNvPr id="44035" name="Picture 4" descr="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287338" y="258763"/>
            <a:ext cx="8713787" cy="6480175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nl-BE"/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sp>
        <p:nvSpPr>
          <p:cNvPr id="45058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pic>
        <p:nvPicPr>
          <p:cNvPr id="45059" name="Picture 4" descr="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287338" y="258763"/>
            <a:ext cx="8713787" cy="6480175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nl-BE"/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sp>
        <p:nvSpPr>
          <p:cNvPr id="46082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pic>
        <p:nvPicPr>
          <p:cNvPr id="46083" name="Picture 4" descr="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287338" y="258763"/>
            <a:ext cx="8713787" cy="6480175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nl-BE"/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sp>
        <p:nvSpPr>
          <p:cNvPr id="47106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pic>
        <p:nvPicPr>
          <p:cNvPr id="47107" name="Picture 4" descr="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287338" y="258763"/>
            <a:ext cx="8713787" cy="6480175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nl-BE"/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sp>
        <p:nvSpPr>
          <p:cNvPr id="48130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pic>
        <p:nvPicPr>
          <p:cNvPr id="48131" name="Picture 4" descr="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287338" y="258763"/>
            <a:ext cx="8713787" cy="6480175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nl-BE"/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sp>
        <p:nvSpPr>
          <p:cNvPr id="49154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pic>
        <p:nvPicPr>
          <p:cNvPr id="49155" name="Picture 4" descr="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287338" y="258763"/>
            <a:ext cx="8713787" cy="6480175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nl-BE"/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sp>
        <p:nvSpPr>
          <p:cNvPr id="50178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pic>
        <p:nvPicPr>
          <p:cNvPr id="50179" name="Picture 4" descr="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287338" y="258763"/>
            <a:ext cx="8713787" cy="6480175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nl-BE"/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sp>
        <p:nvSpPr>
          <p:cNvPr id="51202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pic>
        <p:nvPicPr>
          <p:cNvPr id="51203" name="Picture 4" descr="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287338" y="258763"/>
            <a:ext cx="8713787" cy="6480175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nl-BE"/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sp>
        <p:nvSpPr>
          <p:cNvPr id="52226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pic>
        <p:nvPicPr>
          <p:cNvPr id="52227" name="Picture 4" descr="3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287338" y="258763"/>
            <a:ext cx="8713787" cy="6480175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nl-BE"/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sp>
        <p:nvSpPr>
          <p:cNvPr id="53250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pic>
        <p:nvPicPr>
          <p:cNvPr id="53251" name="Picture 4" descr="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287338" y="258763"/>
            <a:ext cx="8713787" cy="6480175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nl-BE"/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sp>
        <p:nvSpPr>
          <p:cNvPr id="54274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pic>
        <p:nvPicPr>
          <p:cNvPr id="54275" name="Picture 4" descr="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287338" y="258763"/>
            <a:ext cx="8713787" cy="6480175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nl-BE"/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sp>
        <p:nvSpPr>
          <p:cNvPr id="55298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pic>
        <p:nvPicPr>
          <p:cNvPr id="55299" name="Picture 4" descr="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287338" y="258763"/>
            <a:ext cx="8713787" cy="6480175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nl-BE"/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sp>
        <p:nvSpPr>
          <p:cNvPr id="56322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pic>
        <p:nvPicPr>
          <p:cNvPr id="56323" name="Picture 4" descr="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9" name="Rectangle 5"/>
          <p:cNvSpPr>
            <a:spLocks noChangeArrowheads="1"/>
          </p:cNvSpPr>
          <p:nvPr/>
        </p:nvSpPr>
        <p:spPr bwMode="auto">
          <a:xfrm>
            <a:off x="287338" y="258763"/>
            <a:ext cx="8713787" cy="6480175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nl-BE"/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9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sp>
        <p:nvSpPr>
          <p:cNvPr id="57346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pic>
        <p:nvPicPr>
          <p:cNvPr id="57347" name="Picture 4" descr="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5" name="Rectangle 5"/>
          <p:cNvSpPr>
            <a:spLocks noChangeArrowheads="1"/>
          </p:cNvSpPr>
          <p:nvPr/>
        </p:nvSpPr>
        <p:spPr bwMode="auto">
          <a:xfrm>
            <a:off x="287338" y="258763"/>
            <a:ext cx="8713787" cy="6480175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nl-BE"/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6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sp>
        <p:nvSpPr>
          <p:cNvPr id="58370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pic>
        <p:nvPicPr>
          <p:cNvPr id="58371" name="Picture 4" descr="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3" name="Rectangle 5"/>
          <p:cNvSpPr>
            <a:spLocks noChangeArrowheads="1"/>
          </p:cNvSpPr>
          <p:nvPr/>
        </p:nvSpPr>
        <p:spPr bwMode="auto">
          <a:xfrm>
            <a:off x="287338" y="258763"/>
            <a:ext cx="8713787" cy="6480175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nl-BE"/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3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sp>
        <p:nvSpPr>
          <p:cNvPr id="59394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nl-BE" smtClean="0"/>
          </a:p>
        </p:txBody>
      </p:sp>
      <p:pic>
        <p:nvPicPr>
          <p:cNvPr id="59395" name="Picture 4" descr="4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7" name="Rectangle 5"/>
          <p:cNvSpPr>
            <a:spLocks noChangeArrowheads="1"/>
          </p:cNvSpPr>
          <p:nvPr/>
        </p:nvSpPr>
        <p:spPr bwMode="auto">
          <a:xfrm>
            <a:off x="287338" y="258763"/>
            <a:ext cx="8713787" cy="6480175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nl-BE"/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7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14480" y="2500306"/>
            <a:ext cx="3696845" cy="1015663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 extrusionH="57150">
              <a:bevelT w="27940" h="12700" prst="slope"/>
              <a:bevelB w="57150" h="38100" prst="artDeco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n-US" sz="60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charset="0"/>
              </a:rPr>
              <a:t>THE END</a:t>
            </a:r>
          </a:p>
        </p:txBody>
      </p:sp>
      <p:sp>
        <p:nvSpPr>
          <p:cNvPr id="5" name="Rectangle 4"/>
          <p:cNvSpPr/>
          <p:nvPr/>
        </p:nvSpPr>
        <p:spPr>
          <a:xfrm>
            <a:off x="2357422" y="2928934"/>
            <a:ext cx="3562194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6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charset="0"/>
              </a:rPr>
              <a:t>THE END</a:t>
            </a:r>
          </a:p>
        </p:txBody>
      </p:sp>
      <p:sp>
        <p:nvSpPr>
          <p:cNvPr id="6" name="Rectangle 5"/>
          <p:cNvSpPr/>
          <p:nvPr/>
        </p:nvSpPr>
        <p:spPr>
          <a:xfrm>
            <a:off x="3000364" y="3357562"/>
            <a:ext cx="3562194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6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charset="0"/>
              </a:rPr>
              <a:t>The End</a:t>
            </a: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UNA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FAUNA</Template>
  <TotalTime>2</TotalTime>
  <Words>26</Words>
  <Application>Microsoft Office PowerPoint</Application>
  <PresentationFormat>Presentación en pantalla (4:3)</PresentationFormat>
  <Paragraphs>9</Paragraphs>
  <Slides>48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48</vt:i4>
      </vt:variant>
    </vt:vector>
  </HeadingPairs>
  <TitlesOfParts>
    <vt:vector size="50" baseType="lpstr">
      <vt:lpstr>FAUNA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2019-11-13T11:25:09Z</dcterms:created>
  <dcterms:modified xsi:type="dcterms:W3CDTF">2019-11-13T11:28:05Z</dcterms:modified>
</cp:coreProperties>
</file>