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5"/>
  </p:notesMasterIdLst>
  <p:sldIdLst>
    <p:sldId id="274" r:id="rId3"/>
    <p:sldId id="273" r:id="rId4"/>
    <p:sldId id="272" r:id="rId5"/>
    <p:sldId id="258" r:id="rId6"/>
    <p:sldId id="259" r:id="rId7"/>
    <p:sldId id="260" r:id="rId8"/>
    <p:sldId id="262" r:id="rId9"/>
    <p:sldId id="265" r:id="rId10"/>
    <p:sldId id="267" r:id="rId11"/>
    <p:sldId id="268" r:id="rId12"/>
    <p:sldId id="270" r:id="rId13"/>
    <p:sldId id="275" r:id="rId1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EOqXVvOaj9LnRrKtJqMNw==" hashData="LfZaImCS7MPeTMBi+vfGRAStLZ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009900"/>
    <a:srgbClr val="669900"/>
    <a:srgbClr val="76EA79"/>
    <a:srgbClr val="FF0000"/>
    <a:srgbClr val="FFFF00"/>
    <a:srgbClr val="FF9900"/>
    <a:srgbClr val="B0EEB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59" d="100"/>
          <a:sy n="59" d="100"/>
        </p:scale>
        <p:origin x="-1296" y="-3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5183DA0-4E58-48AC-8E16-38F8BEED99D1}" type="datetimeFigureOut">
              <a:rPr lang="es-ES"/>
              <a:pPr>
                <a:defRPr/>
              </a:pPr>
              <a:t>26/02/2015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91D7A6B-E6D7-4E7C-9420-A6966C68B0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AR" smtClean="0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BCC9852-A8B3-459F-8834-B55BEA89208F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1F85F-9290-43A1-B3B1-E2A096FBC6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B065B-5401-4CE1-91C9-0AFF5A733E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35604-B9AF-4150-AFBA-59109BA13B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931C15-F721-4FE5-B9CB-05FE8CDE0D9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CA361-7D4A-4789-961A-6DA037E3001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AF196A-D7C4-4C20-A3EE-CAFC0CD9C5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D6596-22C2-4D98-8709-CE0ED6C37B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CFFD39-EB44-4E96-A659-A7353F7B974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001C57-4988-47BB-A19D-9760450834F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48FC61-3735-442C-8F0C-C7BD27D27B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47576-2AE4-4A5A-A5A9-4F757983683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02E05AD4-E3B0-471E-B77B-2DD621CC3D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>
    <p:wheel spokes="8"/>
  </p:transition>
  <p:hf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5.png"/><Relationship Id="rId12" Type="http://schemas.openxmlformats.org/officeDocument/2006/relationships/audio" Target="../media/audio6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image" Target="../media/image7.png"/><Relationship Id="rId5" Type="http://schemas.openxmlformats.org/officeDocument/2006/relationships/image" Target="../media/image4.png"/><Relationship Id="rId15" Type="http://schemas.openxmlformats.org/officeDocument/2006/relationships/image" Target="../media/image9.png"/><Relationship Id="rId10" Type="http://schemas.openxmlformats.org/officeDocument/2006/relationships/audio" Target="../media/audio5.wav"/><Relationship Id="rId4" Type="http://schemas.openxmlformats.org/officeDocument/2006/relationships/audio" Target="../media/audio2.wav"/><Relationship Id="rId9" Type="http://schemas.openxmlformats.org/officeDocument/2006/relationships/image" Target="../media/image6.png"/><Relationship Id="rId14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5.png"/><Relationship Id="rId10" Type="http://schemas.openxmlformats.org/officeDocument/2006/relationships/image" Target="../media/image2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38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WordArt 7"/>
          <p:cNvSpPr>
            <a:spLocks noChangeArrowheads="1" noChangeShapeType="1" noTextEdit="1"/>
          </p:cNvSpPr>
          <p:nvPr/>
        </p:nvSpPr>
        <p:spPr bwMode="auto">
          <a:xfrm>
            <a:off x="1042988" y="260350"/>
            <a:ext cx="6661150" cy="10080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ln w="38100">
                  <a:noFill/>
                  <a:round/>
                  <a:headEnd/>
                  <a:tailEnd/>
                </a:ln>
                <a:solidFill>
                  <a:srgbClr val="FF0066"/>
                </a:solidFill>
                <a:latin typeface="Arial Black"/>
              </a:rPr>
              <a:t>FANTASTICA PRIMAVERA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308725"/>
            <a:ext cx="682625" cy="412750"/>
          </a:xfrm>
          <a:noFill/>
        </p:spPr>
        <p:txBody>
          <a:bodyPr/>
          <a:lstStyle/>
          <a:p>
            <a:fld id="{7A5B7D8E-7AED-4BB6-8231-2BD47883D8A8}" type="slidenum">
              <a:rPr lang="es-ES" b="1" smtClean="0"/>
              <a:pPr/>
              <a:t>1</a:t>
            </a:fld>
            <a:endParaRPr lang="es-ES" b="1" smtClean="0"/>
          </a:p>
        </p:txBody>
      </p:sp>
      <p:sp>
        <p:nvSpPr>
          <p:cNvPr id="6" name="5 Marcador de fecha"/>
          <p:cNvSpPr>
            <a:spLocks noGrp="1"/>
          </p:cNvSpPr>
          <p:nvPr>
            <p:ph type="dt" sz="quarter" idx="10"/>
          </p:nvPr>
        </p:nvSpPr>
        <p:spPr>
          <a:xfrm>
            <a:off x="2051050" y="1412875"/>
            <a:ext cx="5761038" cy="5308600"/>
          </a:xfrm>
          <a:noFill/>
        </p:spPr>
        <p:txBody>
          <a:bodyPr/>
          <a:lstStyle/>
          <a:p>
            <a:fld id="{AAC52C57-7C7A-4D16-867F-FB85E5C53F6D}" type="datetime2">
              <a:rPr lang="es-ES" sz="2800" b="1" smtClean="0">
                <a:solidFill>
                  <a:srgbClr val="FF0066"/>
                </a:solidFill>
              </a:rPr>
              <a:pPr/>
              <a:t>jueves, 26 de febrero de 2015</a:t>
            </a:fld>
            <a:endParaRPr lang="es-ES" sz="2800" b="1" smtClean="0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 spd="slow">
    <p:wheel spokes="8"/>
    <p:sndAc>
      <p:stSnd>
        <p:snd r:embed="rId2" name="et les oiseaux chantai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5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1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opt1196806620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5" descr="472x_cocceule01g copia">
            <a:hlinkClick r:id="" action="ppaction://noaction">
              <a:snd r:embed="rId4" name="cuco.wav"/>
            </a:hlinkClick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700213"/>
            <a:ext cx="3870325" cy="388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6" descr="20070914-Gorrion%20molinero copia">
            <a:hlinkClick r:id="" action="ppaction://noaction">
              <a:snd r:embed="rId6" name="BIRD3.wav"/>
            </a:hlinkClick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088" y="1341438"/>
            <a:ext cx="2376487" cy="2009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7" descr="006%20Amarillo%20Intenso copia">
            <a:hlinkClick r:id="" action="ppaction://noaction">
              <a:snd r:embed="rId8" name="BIRD4.wav"/>
            </a:hlinkClick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916238" y="0"/>
            <a:ext cx="2305050" cy="218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8" descr="lipo4 copia">
            <a:hlinkClick r:id="" action="ppaction://noaction">
              <a:snd r:embed="rId10" name="BIRD2.wav"/>
            </a:hlinkClick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508625" y="1341438"/>
            <a:ext cx="1943100" cy="238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9" descr="lechuza">
            <a:hlinkClick r:id="" action="ppaction://noaction">
              <a:snd r:embed="rId12" name="Lechuza.wav"/>
            </a:hlinkClick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572000" y="-747713"/>
            <a:ext cx="2159000" cy="3168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10" descr="gallo copia">
            <a:hlinkClick r:id="" action="ppaction://noaction">
              <a:snd r:embed="rId14" name="Gallo.wav"/>
            </a:hlinkClick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24525" y="3884613"/>
            <a:ext cx="2890838" cy="2973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Oval 11"/>
          <p:cNvSpPr>
            <a:spLocks noChangeArrowheads="1"/>
          </p:cNvSpPr>
          <p:nvPr/>
        </p:nvSpPr>
        <p:spPr bwMode="auto">
          <a:xfrm>
            <a:off x="3203575" y="5734050"/>
            <a:ext cx="2447925" cy="1008063"/>
          </a:xfrm>
          <a:prstGeom prst="ellipse">
            <a:avLst/>
          </a:prstGeom>
          <a:gradFill rotWithShape="1">
            <a:gsLst>
              <a:gs pos="0">
                <a:srgbClr val="B0EEB1">
                  <a:alpha val="49001"/>
                </a:srgbClr>
              </a:gs>
              <a:gs pos="100000">
                <a:srgbClr val="80AD80">
                  <a:alpha val="42000"/>
                </a:srgbClr>
              </a:gs>
            </a:gsLst>
            <a:lin ang="5400000" scaled="1"/>
          </a:gradFill>
          <a:ln w="3810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es-ES_tradnl">
              <a:solidFill>
                <a:srgbClr val="FF0000"/>
              </a:solidFill>
            </a:endParaRPr>
          </a:p>
        </p:txBody>
      </p:sp>
      <p:sp>
        <p:nvSpPr>
          <p:cNvPr id="3082" name="Text Box 13"/>
          <p:cNvSpPr txBox="1">
            <a:spLocks noChangeArrowheads="1"/>
          </p:cNvSpPr>
          <p:nvPr/>
        </p:nvSpPr>
        <p:spPr bwMode="auto">
          <a:xfrm>
            <a:off x="3419475" y="5949950"/>
            <a:ext cx="237490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s-ES" b="1" dirty="0">
                <a:ln>
                  <a:solidFill>
                    <a:srgbClr val="FF0066"/>
                  </a:solidFill>
                </a:ln>
                <a:latin typeface="Book Antiqua" pitchFamily="18" charset="0"/>
              </a:rPr>
              <a:t>HACERUN CLIC EN  CADA  AVE</a:t>
            </a:r>
          </a:p>
        </p:txBody>
      </p:sp>
      <p:sp>
        <p:nvSpPr>
          <p:cNvPr id="3083" name="10 Marcador de número de diapositiva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E17B488-C454-499D-BC4E-59C8D41A19BF}" type="slidenum">
              <a:rPr lang="es-ES" smtClean="0"/>
              <a:pPr/>
              <a:t>2</a:t>
            </a:fld>
            <a:endParaRPr lang="es-ES" smtClean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500"/>
                            </p:stCondLst>
                            <p:childTnLst>
                              <p:par>
                                <p:cTn id="27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00"/>
                            </p:stCondLst>
                            <p:childTnLst>
                              <p:par>
                                <p:cTn id="4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chemeClr val="accent1"/>
            </a:gs>
            <a:gs pos="100000">
              <a:schemeClr val="accent2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5" descr="Join smilingsmilers for Innovative Mail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6" descr="Imagen3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5200" y="457200"/>
            <a:ext cx="1390650" cy="90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10"/>
          <p:cNvSpPr>
            <a:spLocks noChangeArrowheads="1"/>
          </p:cNvSpPr>
          <p:nvPr/>
        </p:nvSpPr>
        <p:spPr bwMode="auto">
          <a:xfrm>
            <a:off x="381000" y="5670550"/>
            <a:ext cx="85344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400" b="1">
                <a:latin typeface="Book Antiqua" pitchFamily="18" charset="0"/>
              </a:rPr>
              <a:t>“Hemos aprendido a volar como los pájaros, a nadar como los peces, pero no  hemos aprendido el sencillo arte de vivir como hermanos  Martín Luther King</a:t>
            </a:r>
          </a:p>
        </p:txBody>
      </p:sp>
    </p:spTree>
  </p:cSld>
  <p:clrMapOvr>
    <a:masterClrMapping/>
  </p:clrMapOvr>
  <p:transition spd="slow">
    <p:wheel spokes="8"/>
    <p:sndAc>
      <p:stSnd>
        <p:snd r:embed="rId2" name="et les oiseaux chantaien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5" descr="Join smilingsmilers for Innovative Mail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119812"/>
          </a:xfrm>
          <a:prstGeom prst="rect">
            <a:avLst/>
          </a:prstGeom>
          <a:noFill/>
          <a:ln w="168275" cmpd="tri">
            <a:solidFill>
              <a:srgbClr val="FF0066"/>
            </a:solidFill>
            <a:miter lim="800000"/>
            <a:headEnd/>
            <a:tailEnd/>
          </a:ln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-252413" y="6453188"/>
            <a:ext cx="93964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009900"/>
                </a:solidFill>
                <a:latin typeface="Book Antiqua" pitchFamily="18" charset="0"/>
              </a:rPr>
              <a:t>“A veces retenemos pájaros que tuvieron que volar mucho antes”.  Judy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4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Join smilingsmilers for Innovative Mail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0" y="0"/>
            <a:ext cx="9144000" cy="3968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rgbClr val="FF0066"/>
                </a:solidFill>
                <a:latin typeface="Book Antiqua" pitchFamily="18" charset="0"/>
              </a:rPr>
              <a:t>“Los pájaros del mismo plumaje, se juntan en bandada. Refrán asturiano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0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 descr="Join smilingsmilers for Innovative Mails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0" y="6003925"/>
            <a:ext cx="9144000" cy="8540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Book Antiqua" pitchFamily="18" charset="0"/>
              </a:rPr>
              <a:t>“Si un pájaro te dice que estás loco, lo estás, porque los pájaros no hablan”.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Book Antiqua" pitchFamily="18" charset="0"/>
              </a:rPr>
              <a:t>       Jorge Pizarro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700"/>
                            </p:stCondLst>
                            <p:childTnLst>
                              <p:par>
                                <p:cTn id="8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chemeClr val="folHlink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Join smilingsmilers for Innovative Mails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0" y="188913"/>
            <a:ext cx="914400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Book Antiqua" pitchFamily="18" charset="0"/>
              </a:rPr>
              <a:t>“El ruiseñor se niega a anidar en la jaula, para que la esclavitud no sea el destino de su cría”.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Book Antiqua" pitchFamily="18" charset="0"/>
              </a:rPr>
              <a:t>  Khalil Gibrán.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800"/>
                            </p:stCondLst>
                            <p:childTnLst>
                              <p:par>
                                <p:cTn id="10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GnrnFq4dh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-396875" y="0"/>
            <a:ext cx="9937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Book Antiqua" pitchFamily="18" charset="0"/>
              </a:rPr>
              <a:t>“Deja que </a:t>
            </a:r>
            <a:r>
              <a:rPr lang="es-ES" sz="1600" b="1">
                <a:solidFill>
                  <a:schemeClr val="bg1"/>
                </a:solidFill>
                <a:latin typeface="Book Antiqua" pitchFamily="18" charset="0"/>
              </a:rPr>
              <a:t>los</a:t>
            </a:r>
            <a:r>
              <a:rPr lang="es-ES" b="1">
                <a:solidFill>
                  <a:schemeClr val="bg1"/>
                </a:solidFill>
                <a:latin typeface="Book Antiqua" pitchFamily="18" charset="0"/>
              </a:rPr>
              <a:t> pájaros vuelen sobre tu cabeza, pero jamás que hagan un nido en ella”. 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FF99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5ySEWnHhR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0" y="0"/>
            <a:ext cx="9144000" cy="6461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>
                <a:solidFill>
                  <a:schemeClr val="bg1"/>
                </a:solidFill>
                <a:latin typeface="Book Antiqua" pitchFamily="18" charset="0"/>
              </a:rPr>
              <a:t>“El sonido armonioso del canto de los pájaros, de la buena música y de la risa inocente de los niños, son el puente que nos une con el más allá”.Werner Braun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3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800"/>
                            </p:stCondLst>
                            <p:childTnLst>
                              <p:par>
                                <p:cTn id="8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/>
            </a:gs>
            <a:gs pos="100000">
              <a:srgbClr val="FF99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TXr7jt4Qo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862013"/>
          </a:xfrm>
          <a:prstGeom prst="rect">
            <a:avLst/>
          </a:prstGeom>
          <a:solidFill>
            <a:schemeClr val="tx1">
              <a:alpha val="1961"/>
            </a:schemeClr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000" b="1">
                <a:solidFill>
                  <a:schemeClr val="bg1"/>
                </a:solidFill>
                <a:latin typeface="Book Antiqua" pitchFamily="18" charset="0"/>
              </a:rPr>
              <a:t>“</a:t>
            </a:r>
            <a:r>
              <a:rPr lang="es-ES" sz="2000" b="1">
                <a:latin typeface="Book Antiqua" pitchFamily="18" charset="0"/>
              </a:rPr>
              <a:t>El bosque sería muy triste si sólo cantaran los pájaros que mejor lo hacen”.</a:t>
            </a:r>
          </a:p>
          <a:p>
            <a:pPr algn="ctr">
              <a:spcBef>
                <a:spcPct val="50000"/>
              </a:spcBef>
            </a:pPr>
            <a:r>
              <a:rPr lang="es-ES" sz="2000" b="1">
                <a:latin typeface="Book Antiqua" pitchFamily="18" charset="0"/>
              </a:rPr>
              <a:t>Rabindranath Tagore</a:t>
            </a: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 animBg="1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rgbClr val="FF99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005B050xCkE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Oval 9"/>
          <p:cNvSpPr>
            <a:spLocks noChangeArrowheads="1"/>
          </p:cNvSpPr>
          <p:nvPr/>
        </p:nvSpPr>
        <p:spPr bwMode="auto">
          <a:xfrm>
            <a:off x="539750" y="5084763"/>
            <a:ext cx="2736850" cy="1773237"/>
          </a:xfrm>
          <a:prstGeom prst="ellipse">
            <a:avLst/>
          </a:prstGeom>
          <a:blipFill dpi="0" rotWithShape="1">
            <a:blip r:embed="rId3" cstate="print"/>
            <a:srcRect/>
            <a:tile tx="0" ty="0" sx="100000" sy="100000" flip="none" algn="tl"/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es-AR"/>
          </a:p>
        </p:txBody>
      </p:sp>
      <p:pic>
        <p:nvPicPr>
          <p:cNvPr id="13316" name="Picture 11" descr="fin 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5445125"/>
            <a:ext cx="2232025" cy="119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ntstica_primaver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fantstica_primavera</Template>
  <TotalTime>2</TotalTime>
  <Words>205</Words>
  <Application>Microsoft Office PowerPoint</Application>
  <PresentationFormat>Presentación en pantalla (4:3)</PresentationFormat>
  <Paragraphs>19</Paragraphs>
  <Slides>12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Book Antiqua</vt:lpstr>
      <vt:lpstr>fantstica_primavera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2015-02-26T16:21:46Z</dcterms:created>
  <dcterms:modified xsi:type="dcterms:W3CDTF">2015-02-26T16:23:59Z</dcterms:modified>
</cp:coreProperties>
</file>