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  <p:sldMasterId id="2147483684" r:id="rId4"/>
  </p:sldMasterIdLst>
  <p:notesMasterIdLst>
    <p:notesMasterId r:id="rId49"/>
  </p:notesMasterIdLst>
  <p:sldIdLst>
    <p:sldId id="256" r:id="rId5"/>
    <p:sldId id="291" r:id="rId6"/>
    <p:sldId id="277" r:id="rId7"/>
    <p:sldId id="258" r:id="rId8"/>
    <p:sldId id="259" r:id="rId9"/>
    <p:sldId id="260" r:id="rId10"/>
    <p:sldId id="261" r:id="rId11"/>
    <p:sldId id="262" r:id="rId12"/>
    <p:sldId id="263" r:id="rId13"/>
    <p:sldId id="257" r:id="rId14"/>
    <p:sldId id="264" r:id="rId15"/>
    <p:sldId id="265" r:id="rId16"/>
    <p:sldId id="266" r:id="rId17"/>
    <p:sldId id="267" r:id="rId18"/>
    <p:sldId id="269" r:id="rId19"/>
    <p:sldId id="271" r:id="rId20"/>
    <p:sldId id="272" r:id="rId21"/>
    <p:sldId id="273" r:id="rId22"/>
    <p:sldId id="275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</p:sldIdLst>
  <p:sldSz cx="4319588" cy="3240088"/>
  <p:notesSz cx="9144000" cy="6858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900"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900"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900"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900"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900"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sz="900"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sz="900"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sz="900"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sz="900"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QeQGWyq3ePKQcV0FLnkEEA==" hashData="irIv2koUl71k37rl+e/OknRQAx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62" d="100"/>
          <a:sy n="162" d="100"/>
        </p:scale>
        <p:origin x="-798" y="-7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AutoShap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180013" y="0"/>
            <a:ext cx="3960812" cy="3413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 smtClean="0">
                <a:solidFill>
                  <a:srgbClr val="BCBCBC"/>
                </a:solidFill>
                <a:latin typeface="Gill Sans MT" pitchFamily="32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8133" name="Rectangle 4"/>
          <p:cNvSpPr>
            <a:spLocks noGrp="1" noChangeArrowheads="1"/>
          </p:cNvSpPr>
          <p:nvPr>
            <p:ph type="sldImg"/>
          </p:nvPr>
        </p:nvSpPr>
        <p:spPr bwMode="auto">
          <a:xfrm>
            <a:off x="2857500" y="514350"/>
            <a:ext cx="3427413" cy="2570163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914400" y="3257550"/>
            <a:ext cx="7313613" cy="3084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noProof="0" smtClean="0"/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5180013" y="6513513"/>
            <a:ext cx="3960812" cy="3413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 smtClean="0">
                <a:solidFill>
                  <a:srgbClr val="BCBCBC"/>
                </a:solidFill>
                <a:latin typeface="Gill Sans MT" pitchFamily="32" charset="0"/>
              </a:defRPr>
            </a:lvl1pPr>
          </a:lstStyle>
          <a:p>
            <a:pPr>
              <a:defRPr/>
            </a:pPr>
            <a:fld id="{6FA47620-67F2-44F7-837D-E18DCC9C772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6504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9D0D7B8C-A306-4DD0-B781-211B5F4E2187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5017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5018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42306BEA-3A6C-4DD6-9D81-959E4662BE65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8089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8090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E008B941-8D6A-4A39-AFB2-4FD7B1DED897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4915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4915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2F69C950-50EC-41A9-80FF-C5DCE77770FA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4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52227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52228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67B128D2-5183-4434-8F36-E9B3EAC3DB5D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5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53251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53252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B7EC7F4F-D43D-4AEE-96AC-1DE0B6DF2E74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6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5427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5427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0DFF5759-807B-46B2-9C42-1C922EE27DDA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7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5529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5530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E9E5D027-37D4-4D57-96FD-EFF863D803D2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8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5632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56324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85821868-5C66-4B29-9BEF-8628C11EDFBA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9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57347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57348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9072EBCB-6BCB-4339-9DB0-2497FD18DF0E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10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5120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51204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118F5266-2743-416A-93EA-4895A8A29B23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11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58371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58372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DCAAE105-45FE-48C1-8015-5B3F8E7220E3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12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5939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5939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8F9D66AE-4CE8-462A-8B3B-21F610FC13B5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13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6041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6042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925920C1-4CFC-42C3-8BDD-015BE110C77E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14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6144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61444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DE6C4EDC-C342-4A08-92E9-74E0CC417994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15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62467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62468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98A0422C-D719-4E3C-820C-5A17AE89C7C1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16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63491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63492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C3319236-1F6B-462B-9FD5-285D203C0DBD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17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6451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6451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33BB4845-4CE1-4A75-AFE7-FFA4C9311E98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18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6553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6554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3B728C18-1257-4A62-B19D-F424EDC35379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19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6656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66564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57B0E66C-C5CF-48E5-9835-A40444716229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20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67587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67588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9F640EA3-E744-494C-8AC0-A3C9E3521DD5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21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68611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68612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5505839B-00FA-4F41-BADF-74CE28ED48A7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22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6963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6963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D25C8C52-564C-425B-B62A-E00BC90A0CEF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23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7065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7066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54297EE7-1B69-4916-8E59-E6B48CA06774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24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7168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71684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D299D3C2-4B0D-41EC-B265-93903534705B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25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72707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72708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B6D28057-28CF-4C91-8F25-91A35245DDB8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26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73731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73732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7F8BFEB4-C8E7-4571-BF85-34A9BDD09149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27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7475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7475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7EB39CA3-9BAD-4856-BA99-87EFCD1846CC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28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7577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7578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E7144B94-EDC0-4AB9-908D-EBF6B60D5EC8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29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7680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76804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F1353357-4D2E-4D0A-8349-4245D34B3631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30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77827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77828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2DFA6421-9CFA-415A-B96A-CA78A3B0CFFA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31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78851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78852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0A2B3D14-A52C-4D70-AB65-343F9575882C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32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7987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7987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E4A10E2D-AD90-4219-AA8E-1576CC18A8C7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33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8192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81924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4E75AD5D-03DC-4BF4-B530-E61F1122CE92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34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82947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82948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6A1A896C-CC88-4F0D-A7C0-170129792473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35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83971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83972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B342BB9C-552F-4F48-8E07-A60DDCAC055E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36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8499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8499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77522BBA-52CB-4987-BF8D-20631E5C2FA9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37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8601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8602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DE01DDEB-1EC8-4C49-820E-77B50361ABBE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38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8704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87044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83FB9342-1E39-44DE-8C7E-7FA37CB800F5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39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88067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88068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EF1EF06A-445C-4E15-B2A2-716F0A720E1D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40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89091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89092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E9278005-CA13-4851-91C5-6775AE92A1BA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41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9011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9011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921E6282-8290-429B-8926-FA6B78F496F7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42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9113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9114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900"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366B5C26-0024-4ED3-B264-BF4F184B126B}" type="slidenum">
              <a:rPr lang="fr-FR" sz="1200">
                <a:solidFill>
                  <a:srgbClr val="BCBCBC"/>
                </a:solidFill>
                <a:latin typeface="Gill Sans MT" pitchFamily="32" charset="0"/>
              </a:rPr>
              <a:pPr eaLnBrk="1" hangingPunct="1"/>
              <a:t>43</a:t>
            </a:fld>
            <a:endParaRPr lang="fr-FR" sz="1200">
              <a:solidFill>
                <a:srgbClr val="BCBCBC"/>
              </a:solidFill>
              <a:latin typeface="Gill Sans MT" pitchFamily="32" charset="0"/>
            </a:endParaRPr>
          </a:p>
        </p:txBody>
      </p:sp>
      <p:sp>
        <p:nvSpPr>
          <p:cNvPr id="9216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</p:spPr>
      </p:sp>
      <p:sp>
        <p:nvSpPr>
          <p:cNvPr id="92164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50" y="1006475"/>
            <a:ext cx="3671888" cy="6953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00" y="1836738"/>
            <a:ext cx="3024188" cy="82708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B61ADC-E328-41F4-9FBE-CDEC23231970}" type="datetime1">
              <a:rPr lang="it-IT"/>
              <a:pPr>
                <a:defRPr/>
              </a:pPr>
              <a:t>03/04/2020</a:t>
            </a:fld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ECEF92-90D3-4235-A554-3FD7B65528E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225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ECA7E3-1343-4F70-A0E8-DA8FB3674CC1}" type="datetime1">
              <a:rPr lang="it-IT"/>
              <a:pPr>
                <a:defRPr/>
              </a:pPr>
              <a:t>03/04/2020</a:t>
            </a:fld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01B33-78A5-418A-86CE-C8C32F4C7DA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761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313" y="2082800"/>
            <a:ext cx="3671887" cy="6429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313" y="1373188"/>
            <a:ext cx="3671887" cy="709612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F5724-CC13-48C6-8B63-CB33D0C92AB1}" type="datetime1">
              <a:rPr lang="it-IT"/>
              <a:pPr>
                <a:defRPr/>
              </a:pPr>
              <a:t>03/04/2020</a:t>
            </a:fld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76F73A-913C-4E5A-B779-9802B771335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6731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5900" y="755650"/>
            <a:ext cx="1866900" cy="2136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35200" y="755650"/>
            <a:ext cx="1868488" cy="2136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36F5D3-C039-4B55-8430-70754F3293AC}" type="datetime1">
              <a:rPr lang="it-IT"/>
              <a:pPr>
                <a:defRPr/>
              </a:pPr>
              <a:t>03/04/2020</a:t>
            </a:fld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FA87E-30F5-4A73-B2E9-C039F142473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089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5900" y="130175"/>
            <a:ext cx="3887788" cy="5397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5900" y="725488"/>
            <a:ext cx="1908175" cy="301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5900" y="1027113"/>
            <a:ext cx="1908175" cy="18669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3925" y="725488"/>
            <a:ext cx="1909763" cy="301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3925" y="1027113"/>
            <a:ext cx="1909763" cy="18669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2A255-AC60-4733-A2FF-8ECB1639101E}" type="datetime1">
              <a:rPr lang="it-IT"/>
              <a:pPr>
                <a:defRPr/>
              </a:pPr>
              <a:t>03/04/2020</a:t>
            </a:fld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2C6678-C632-4D5B-B844-ED48585F0EB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9108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9AEAC2-A411-493C-8708-9C3E6C8C8B18}" type="datetime1">
              <a:rPr lang="it-IT"/>
              <a:pPr>
                <a:defRPr/>
              </a:pPr>
              <a:t>03/04/2020</a:t>
            </a:fld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AB6481-9002-469C-9940-D9ACBDD4767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3280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0D0BF7-3FF0-43BF-BE52-158807C316F8}" type="datetime1">
              <a:rPr lang="it-IT"/>
              <a:pPr>
                <a:defRPr/>
              </a:pPr>
              <a:t>03/04/2020</a:t>
            </a:fld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1BFCA2-25A1-48EF-8789-C7E2B9C3C07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9789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5900" y="128588"/>
            <a:ext cx="1420813" cy="5492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100" y="128588"/>
            <a:ext cx="2414588" cy="27654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5900" y="677863"/>
            <a:ext cx="1420813" cy="2216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86B63C-A4C3-4ED2-9CBE-A88D4EED60E7}" type="datetime1">
              <a:rPr lang="it-IT"/>
              <a:pPr>
                <a:defRPr/>
              </a:pPr>
              <a:t>03/04/2020</a:t>
            </a:fld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23FE6-BCC3-4ADA-AC01-7B3413CEEEC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1132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6138" y="2268538"/>
            <a:ext cx="2592387" cy="266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6138" y="288925"/>
            <a:ext cx="2592387" cy="19446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6138" y="2535238"/>
            <a:ext cx="2592387" cy="381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9EC473-D7A9-4557-A7A1-8378779B0F09}" type="datetime1">
              <a:rPr lang="it-IT"/>
              <a:pPr>
                <a:defRPr/>
              </a:pPr>
              <a:t>03/04/2020</a:t>
            </a:fld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F8E37-9F42-447F-A181-0CAB94C23B2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753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9EFAC0-1629-4FE2-8A25-DF35E4777952}" type="datetime1">
              <a:rPr lang="it-IT"/>
              <a:pPr>
                <a:defRPr/>
              </a:pPr>
              <a:t>03/04/2020</a:t>
            </a:fld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8785BC-5F30-445B-B71F-88530EDF39F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1077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2138" y="128588"/>
            <a:ext cx="971550" cy="276383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5900" y="128588"/>
            <a:ext cx="2763838" cy="276383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D67018-C860-4440-B02D-161169BB3F09}" type="datetime1">
              <a:rPr lang="it-IT"/>
              <a:pPr>
                <a:defRPr/>
              </a:pPr>
              <a:t>03/04/2020</a:t>
            </a:fld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A1EA5D-8DD0-45AB-95E5-724CB1DC4E6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8507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50" y="1006475"/>
            <a:ext cx="3671888" cy="6953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00" y="1836738"/>
            <a:ext cx="3024188" cy="82708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4AD747-F84B-4C2D-816C-32063DCDCDE8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7F9E8D-A239-4500-8C64-097F7698637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1890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7E43DD-6E25-4B00-9A01-27AA58E4F8F1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1AD828-973A-433B-A14E-A6D83A543D5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3838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313" y="2082800"/>
            <a:ext cx="3671887" cy="6429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313" y="1373188"/>
            <a:ext cx="3671887" cy="709612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DD452E-057A-4851-8A25-C1D0D011662C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E91D5B-AC25-41B3-A14B-B550DFD686F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5951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5900" y="755650"/>
            <a:ext cx="1866900" cy="222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35200" y="755650"/>
            <a:ext cx="1868488" cy="222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22290A-DEE0-4E2C-9EA7-283C2D0F8AE5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C74736-887F-47A9-A12A-B05B72B9132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41950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5900" y="130175"/>
            <a:ext cx="3887788" cy="5397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5900" y="725488"/>
            <a:ext cx="1908175" cy="301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5900" y="1027113"/>
            <a:ext cx="1908175" cy="18669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3925" y="725488"/>
            <a:ext cx="1909763" cy="301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3925" y="1027113"/>
            <a:ext cx="1909763" cy="18669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46887D-867D-46AF-9859-9B3AC33DAE31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91F27F-617A-492E-84ED-AFBB1A6B5AF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529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A1D42F-A273-4CF3-93FE-1F8259C8346E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43519C-A3A0-4715-95E0-5CDD64C0F93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9688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7A239-3B78-44A2-809B-0E02904E3F95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2184E2-258F-4D3F-83AB-0187AA17190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8258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5900" y="128588"/>
            <a:ext cx="1420813" cy="5492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100" y="128588"/>
            <a:ext cx="2414588" cy="27654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5900" y="677863"/>
            <a:ext cx="1420813" cy="2216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A94806-D620-4504-BE10-08D785D89724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11D89B-E4E9-44EF-BE07-807CDB1B9DE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1960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6138" y="2268538"/>
            <a:ext cx="2592387" cy="266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6138" y="288925"/>
            <a:ext cx="2592387" cy="19446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6138" y="2535238"/>
            <a:ext cx="2592387" cy="381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B065D2-5C38-4AFA-81FF-808A84028D44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B8E94A-B2A5-4D3D-BD09-942082187A0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6854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FA9548-21E8-4496-AF10-96E1AF8A3B53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DE8598-9ED4-48E1-B5A5-79DBCE87A92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05552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2138" y="128588"/>
            <a:ext cx="971550" cy="285115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5900" y="128588"/>
            <a:ext cx="2763838" cy="285115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D92AA7-022C-4E60-8132-FB8DAFABDAA5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AACE99-EBEB-4D4B-B09A-341E54E5A98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4359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50" y="1006475"/>
            <a:ext cx="3671888" cy="6953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00" y="1836738"/>
            <a:ext cx="3024188" cy="82708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CF49C2-8E3A-4256-AD83-22C55B301BAC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177163-91EE-4E7E-BAA6-587200BDD4C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32492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513A43-9864-4493-BD93-76713DE732AD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EE4A0A-4B3A-4CC4-8E03-A55F6669782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1160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313" y="2082800"/>
            <a:ext cx="3671887" cy="6429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313" y="1373188"/>
            <a:ext cx="3671887" cy="709612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2F0308-2498-4FE2-BAA6-7BF6125561AD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05560C-2B1A-4668-9A2B-300E4BE640D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43965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5900" y="755650"/>
            <a:ext cx="1866900" cy="222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35200" y="755650"/>
            <a:ext cx="1868488" cy="222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7A1EBB-9FC1-4AC5-9C2C-FD840A91E7BD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34DE91-891B-4EDC-8C2B-01643CF0F0B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5457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5900" y="130175"/>
            <a:ext cx="3887788" cy="5397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5900" y="725488"/>
            <a:ext cx="1908175" cy="301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5900" y="1027113"/>
            <a:ext cx="1908175" cy="18669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3925" y="725488"/>
            <a:ext cx="1909763" cy="301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3925" y="1027113"/>
            <a:ext cx="1909763" cy="18669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EC2648-712C-4E45-B1CA-50148E79D6BD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9E3E9D-29DD-4F2F-B1C7-E87592FEA0F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2066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13EBD-6B8B-4819-A775-3CC1F27E89CB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DC9659-D298-4F5A-BEA0-252B6010F6A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63102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55CE49-6B6C-440F-B1E0-2CE223D4662C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379DB7-BC37-4EBB-AC8C-45B58358FD7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44418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5900" y="128588"/>
            <a:ext cx="1420813" cy="5492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100" y="128588"/>
            <a:ext cx="2414588" cy="27654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5900" y="677863"/>
            <a:ext cx="1420813" cy="2216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D62055-48E3-45A7-B4D7-71E8654657C7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146AEB-E5C4-4070-BF23-EEE3DABD044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286738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6138" y="2268538"/>
            <a:ext cx="2592387" cy="266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6138" y="288925"/>
            <a:ext cx="2592387" cy="19446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6138" y="2535238"/>
            <a:ext cx="2592387" cy="381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7B1C4C-D43A-4B42-8073-707A17D9BCC1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CF12B0-BB94-45DA-AB4B-386AB4BCD1A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6423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D2A43-7D5A-4790-8BCA-B91377096418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6F552-2F09-431B-A952-A3DFA14349D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2151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2138" y="128588"/>
            <a:ext cx="971550" cy="285115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5900" y="128588"/>
            <a:ext cx="2763838" cy="285115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89D5C6-C96E-4095-AEB2-5CBEC8CE6653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37F970-497F-4168-BD04-66E315CD009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7725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23969" y="1006529"/>
            <a:ext cx="3671650" cy="694519"/>
          </a:xfrm>
          <a:prstGeom prst="rect">
            <a:avLst/>
          </a:prstGeom>
        </p:spPr>
        <p:txBody>
          <a:bodyPr lIns="43193" tIns="21596" rIns="43193" bIns="2159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47938" y="1836050"/>
            <a:ext cx="3023712" cy="828022"/>
          </a:xfrm>
          <a:prstGeom prst="rect">
            <a:avLst/>
          </a:prstGeom>
        </p:spPr>
        <p:txBody>
          <a:bodyPr lIns="43193" tIns="21596" rIns="43193" bIns="21596"/>
          <a:lstStyle>
            <a:lvl1pPr marL="0" indent="0" algn="ctr">
              <a:buNone/>
              <a:defRPr/>
            </a:lvl1pPr>
            <a:lvl2pPr marL="215966" indent="0" algn="ctr">
              <a:buNone/>
              <a:defRPr/>
            </a:lvl2pPr>
            <a:lvl3pPr marL="431932" indent="0" algn="ctr">
              <a:buNone/>
              <a:defRPr/>
            </a:lvl3pPr>
            <a:lvl4pPr marL="647898" indent="0" algn="ctr">
              <a:buNone/>
              <a:defRPr/>
            </a:lvl4pPr>
            <a:lvl5pPr marL="863864" indent="0" algn="ctr">
              <a:buNone/>
              <a:defRPr/>
            </a:lvl5pPr>
            <a:lvl6pPr marL="1079829" indent="0" algn="ctr">
              <a:buNone/>
              <a:defRPr/>
            </a:lvl6pPr>
            <a:lvl7pPr marL="1295796" indent="0" algn="ctr">
              <a:buNone/>
              <a:defRPr/>
            </a:lvl7pPr>
            <a:lvl8pPr marL="1511762" indent="0" algn="ctr">
              <a:buNone/>
              <a:defRPr/>
            </a:lvl8pPr>
            <a:lvl9pPr marL="172772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416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215900" y="128588"/>
            <a:ext cx="3887788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41400" tIns="20880" rIns="41400" bIns="2088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5900" y="755650"/>
            <a:ext cx="3887788" cy="213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41400" tIns="20880" rIns="41400" bIns="2088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215900" y="3001963"/>
            <a:ext cx="1008063" cy="171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41400" tIns="20880" rIns="41400" bIns="2088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" smtClean="0">
                <a:solidFill>
                  <a:srgbClr val="BCBCBC"/>
                </a:solidFill>
                <a:latin typeface="Gill Sans MT" pitchFamily="32" charset="0"/>
              </a:defRPr>
            </a:lvl1pPr>
          </a:lstStyle>
          <a:p>
            <a:pPr>
              <a:defRPr/>
            </a:pPr>
            <a:fld id="{84825E5D-3E4F-4322-9BF1-9FAF95794736}" type="datetime1">
              <a:rPr lang="it-IT"/>
              <a:pPr>
                <a:defRPr/>
              </a:pPr>
              <a:t>03/04/2020</a:t>
            </a:fld>
            <a:endParaRPr lang="it-IT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3095625" y="3001963"/>
            <a:ext cx="1008063" cy="171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41400" tIns="20880" rIns="41400" bIns="2088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" smtClean="0">
                <a:solidFill>
                  <a:srgbClr val="BCBCBC"/>
                </a:solidFill>
                <a:latin typeface="Gill Sans MT" pitchFamily="32" charset="0"/>
              </a:defRPr>
            </a:lvl1pPr>
          </a:lstStyle>
          <a:p>
            <a:pPr>
              <a:defRPr/>
            </a:pPr>
            <a:fld id="{8A451720-917F-4D71-8EFB-027C47FF6C8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hf sldNum="0" hdr="0" ftr="0"/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2" charset="0"/>
          <a:ea typeface="Microsoft YaHei" charset="-122"/>
        </a:defRPr>
      </a:lvl2pPr>
      <a:lvl3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2" charset="0"/>
          <a:ea typeface="Microsoft YaHei" charset="-122"/>
        </a:defRPr>
      </a:lvl3pPr>
      <a:lvl4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2" charset="0"/>
          <a:ea typeface="Microsoft YaHei" charset="-122"/>
        </a:defRPr>
      </a:lvl4pPr>
      <a:lvl5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1" fontAlgn="base" hangingPunct="1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15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4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1" fontAlgn="base" hangingPunct="1">
        <a:spcBef>
          <a:spcPts val="2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1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1" fontAlgn="base" hangingPunct="1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9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1" fontAlgn="base" hangingPunct="1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9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1" fontAlgn="base" hangingPunct="1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1" fontAlgn="base" hangingPunct="1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1" fontAlgn="base" hangingPunct="1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1" fontAlgn="base" hangingPunct="1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215900" y="128588"/>
            <a:ext cx="3887788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41400" tIns="20880" rIns="41400" bIns="2088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5900" y="755650"/>
            <a:ext cx="3887788" cy="222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41400" tIns="20880" rIns="41400" bIns="2088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215900" y="3030538"/>
            <a:ext cx="1008063" cy="174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0880" rIns="0" bIns="20880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449263" algn="l"/>
                <a:tab pos="898525" algn="l"/>
              </a:tabLst>
              <a:defRPr sz="600" smtClean="0">
                <a:solidFill>
                  <a:srgbClr val="BCBCBC"/>
                </a:solidFill>
                <a:latin typeface="Gill Sans MT" pitchFamily="32" charset="0"/>
              </a:defRPr>
            </a:lvl1pPr>
          </a:lstStyle>
          <a:p>
            <a:pPr>
              <a:defRPr/>
            </a:pPr>
            <a:fld id="{D04379A0-650B-4B4C-8DD2-BA59B97B8354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476375" y="3030538"/>
            <a:ext cx="1368425" cy="176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3743325" y="3030538"/>
            <a:ext cx="360363" cy="174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0880" rIns="0" bIns="2088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defRPr sz="600" smtClean="0">
                <a:solidFill>
                  <a:srgbClr val="BCBCBC"/>
                </a:solidFill>
                <a:latin typeface="Gill Sans MT" pitchFamily="32" charset="0"/>
              </a:defRPr>
            </a:lvl1pPr>
          </a:lstStyle>
          <a:p>
            <a:pPr>
              <a:defRPr/>
            </a:pPr>
            <a:fld id="{9B90E3C9-134B-4DF8-971A-EA5CAF21420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b="1">
          <a:solidFill>
            <a:srgbClr val="FFFFFF"/>
          </a:solidFill>
          <a:latin typeface="Arial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b="1">
          <a:solidFill>
            <a:srgbClr val="FFFFFF"/>
          </a:solidFill>
          <a:latin typeface="Arial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b="1">
          <a:solidFill>
            <a:srgbClr val="FFFFFF"/>
          </a:solidFill>
          <a:latin typeface="Arial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b="1">
          <a:solidFill>
            <a:srgbClr val="FFFFFF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4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2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1000">
          <a:solidFill>
            <a:srgbClr val="FFFFFF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2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1000">
          <a:solidFill>
            <a:srgbClr val="FFFFFF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900">
          <a:solidFill>
            <a:srgbClr val="FFFFFF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900">
          <a:solidFill>
            <a:srgbClr val="FFFFFF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FFFFFF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FFFFFF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FFFFFF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FFFFFF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215900" y="128588"/>
            <a:ext cx="3887788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41400" tIns="20880" rIns="41400" bIns="2088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5900" y="755650"/>
            <a:ext cx="3887788" cy="222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41400" tIns="20880" rIns="41400" bIns="2088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215900" y="3030538"/>
            <a:ext cx="1008063" cy="174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0880" rIns="0" bIns="20880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449263" algn="l"/>
                <a:tab pos="898525" algn="l"/>
              </a:tabLst>
              <a:defRPr sz="600" smtClean="0">
                <a:solidFill>
                  <a:srgbClr val="BCBCBC"/>
                </a:solidFill>
                <a:latin typeface="Gill Sans MT" pitchFamily="32" charset="0"/>
              </a:defRPr>
            </a:lvl1pPr>
          </a:lstStyle>
          <a:p>
            <a:pPr>
              <a:defRPr/>
            </a:pPr>
            <a:fld id="{FC094ACC-66EE-490B-ADC5-83722EFBD9F0}" type="datetime1">
              <a:rPr lang="fr-FR"/>
              <a:pPr>
                <a:defRPr/>
              </a:pPr>
              <a:t>03/04/2020</a:t>
            </a:fld>
            <a:endParaRPr lang="fr-FR"/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1476375" y="3030538"/>
            <a:ext cx="1368425" cy="176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3743325" y="3030538"/>
            <a:ext cx="360363" cy="174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0880" rIns="0" bIns="2088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defRPr sz="600" smtClean="0">
                <a:solidFill>
                  <a:srgbClr val="BCBCBC"/>
                </a:solidFill>
                <a:latin typeface="Gill Sans MT" pitchFamily="32" charset="0"/>
              </a:defRPr>
            </a:lvl1pPr>
          </a:lstStyle>
          <a:p>
            <a:pPr>
              <a:defRPr/>
            </a:pPr>
            <a:fld id="{0EF15BAD-8286-4C26-8F30-ACAC83E1304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FFFFFF"/>
          </a:solidFill>
          <a:latin typeface="Arial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b="1">
          <a:solidFill>
            <a:srgbClr val="FFFFFF"/>
          </a:solidFill>
          <a:latin typeface="Arial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b="1">
          <a:solidFill>
            <a:srgbClr val="FFFFFF"/>
          </a:solidFill>
          <a:latin typeface="Arial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b="1">
          <a:solidFill>
            <a:srgbClr val="FFFFFF"/>
          </a:solidFill>
          <a:latin typeface="Arial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b="1">
          <a:solidFill>
            <a:srgbClr val="FFFFFF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4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2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1000">
          <a:solidFill>
            <a:srgbClr val="FFFFFF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2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1000">
          <a:solidFill>
            <a:srgbClr val="FFFFFF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900">
          <a:solidFill>
            <a:srgbClr val="FFFFFF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900">
          <a:solidFill>
            <a:srgbClr val="FFFFFF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FFFFFF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FFFFFF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FFFFFF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2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900">
          <a:solidFill>
            <a:srgbClr val="FFFFFF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5979" y="2950580"/>
            <a:ext cx="1007904" cy="225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196" tIns="21598" rIns="43196" bIns="21598" numCol="1" anchor="t" anchorCtr="0" compatLnSpc="1">
            <a:prstTxWarp prst="textNoShape">
              <a:avLst/>
            </a:prstTxWarp>
          </a:bodyPr>
          <a:lstStyle>
            <a:lvl1pPr>
              <a:defRPr sz="700"/>
            </a:lvl1pPr>
          </a:lstStyle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5pPr>
      <a:lvl6pPr marL="215981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6pPr>
      <a:lvl7pPr marL="431963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7pPr>
      <a:lvl8pPr marL="647944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8pPr>
      <a:lvl9pPr marL="863925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161986" indent="-161986" algn="l" rtl="0" fontAlgn="base">
        <a:spcBef>
          <a:spcPct val="20000"/>
        </a:spcBef>
        <a:spcAft>
          <a:spcPct val="0"/>
        </a:spcAft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50970" indent="-134988" algn="l" rtl="0" fontAlgn="base">
        <a:spcBef>
          <a:spcPct val="20000"/>
        </a:spcBef>
        <a:spcAft>
          <a:spcPct val="0"/>
        </a:spcAft>
        <a:buChar char="–"/>
        <a:defRPr sz="1300">
          <a:solidFill>
            <a:schemeClr val="tx1"/>
          </a:solidFill>
          <a:latin typeface="+mn-lt"/>
          <a:cs typeface="+mn-cs"/>
        </a:defRPr>
      </a:lvl2pPr>
      <a:lvl3pPr marL="539953" indent="-107991" algn="l" rtl="0" fontAlgn="base">
        <a:spcBef>
          <a:spcPct val="20000"/>
        </a:spcBef>
        <a:spcAft>
          <a:spcPct val="0"/>
        </a:spcAft>
        <a:buChar char="•"/>
        <a:defRPr sz="1100">
          <a:solidFill>
            <a:schemeClr val="tx1"/>
          </a:solidFill>
          <a:latin typeface="+mn-lt"/>
          <a:cs typeface="+mn-cs"/>
        </a:defRPr>
      </a:lvl3pPr>
      <a:lvl4pPr marL="755934" indent="-107991" algn="l" rtl="0" fontAlgn="base">
        <a:spcBef>
          <a:spcPct val="20000"/>
        </a:spcBef>
        <a:spcAft>
          <a:spcPct val="0"/>
        </a:spcAft>
        <a:buChar char="–"/>
        <a:defRPr sz="900">
          <a:solidFill>
            <a:schemeClr val="tx1"/>
          </a:solidFill>
          <a:latin typeface="+mn-lt"/>
          <a:cs typeface="+mn-cs"/>
        </a:defRPr>
      </a:lvl4pPr>
      <a:lvl5pPr marL="971916" indent="-107991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5pPr>
      <a:lvl6pPr marL="1187897" indent="-107991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6pPr>
      <a:lvl7pPr marL="1403878" indent="-107991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7pPr>
      <a:lvl8pPr marL="1619860" indent="-107991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8pPr>
      <a:lvl9pPr marL="1835841" indent="-107991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43196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15981" algn="l" defTabSz="43196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31963" algn="l" defTabSz="43196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47944" algn="l" defTabSz="43196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863925" algn="l" defTabSz="43196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079906" algn="l" defTabSz="43196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295888" algn="l" defTabSz="43196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511869" algn="l" defTabSz="43196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727850" algn="l" defTabSz="43196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103687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3960812" cy="252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179388"/>
            <a:ext cx="4157663" cy="288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9388"/>
            <a:ext cx="4032250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9388"/>
            <a:ext cx="4032250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" y="0"/>
            <a:ext cx="4175125" cy="270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60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3960812" cy="252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79875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3960812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9388"/>
            <a:ext cx="40322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3960812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6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179388"/>
            <a:ext cx="4154488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9388"/>
            <a:ext cx="4103687" cy="266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9388"/>
            <a:ext cx="4032250" cy="253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3960812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103687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9388"/>
            <a:ext cx="4032250" cy="247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9388"/>
            <a:ext cx="4032250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" y="107950"/>
            <a:ext cx="4103688" cy="305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9388"/>
            <a:ext cx="4032250" cy="266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52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0"/>
            <a:ext cx="4032250" cy="270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56062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9388"/>
            <a:ext cx="4032250" cy="250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9388"/>
            <a:ext cx="3960812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62412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7950"/>
            <a:ext cx="4032250" cy="275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6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756021"/>
            <a:ext cx="4319588" cy="10800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3193" tIns="21596" rIns="43193" bIns="21596" anchor="ctr"/>
          <a:lstStyle/>
          <a:p>
            <a:pPr defTabSz="431963">
              <a:buClrTx/>
              <a:buSzTx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864024"/>
            <a:ext cx="4319588" cy="237606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3193" tIns="21596" rIns="43193" bIns="21596" anchor="ctr"/>
          <a:lstStyle/>
          <a:p>
            <a:pPr algn="ctr" defTabSz="431963">
              <a:buClrTx/>
              <a:buSzTx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11" y="0"/>
            <a:ext cx="2303780" cy="73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900025"/>
            <a:ext cx="4319588" cy="1120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3193" tIns="21596" rIns="43193" bIns="21596">
            <a:spAutoFit/>
          </a:bodyPr>
          <a:lstStyle/>
          <a:p>
            <a:pPr algn="ctr" defTabSz="431963">
              <a:spcBef>
                <a:spcPct val="50000"/>
              </a:spcBef>
              <a:buClrTx/>
              <a:buSzTx/>
            </a:pPr>
            <a:r>
              <a:rPr lang="es-ES" sz="28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23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23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21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21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21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21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539948" y="2232062"/>
            <a:ext cx="1259880" cy="943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3193" tIns="21596" rIns="43193" bIns="21596">
            <a:spAutoFit/>
          </a:bodyPr>
          <a:lstStyle/>
          <a:p>
            <a:pPr algn="ctr" defTabSz="431963">
              <a:spcBef>
                <a:spcPct val="50000"/>
              </a:spcBef>
              <a:buClrTx/>
              <a:buSzTx/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ea typeface="+mn-ea"/>
              </a:rPr>
              <a:t> </a:t>
            </a:r>
          </a:p>
          <a:p>
            <a:pPr defTabSz="431963">
              <a:spcBef>
                <a:spcPct val="50000"/>
              </a:spcBef>
              <a:buClrTx/>
              <a:buSzTx/>
            </a:pPr>
            <a:endParaRPr lang="es-ES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746" y="1980054"/>
            <a:ext cx="1115894" cy="1116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819" y="2304063"/>
            <a:ext cx="575945" cy="46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04039"/>
            <a:ext cx="251976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56045"/>
            <a:ext cx="251976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8053"/>
            <a:ext cx="251976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60060"/>
            <a:ext cx="251976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solite et extra .. 09 03 2020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9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9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9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9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9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9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Insolite et extra .. 09 03 2020</Template>
  <TotalTime>3</TotalTime>
  <Words>59</Words>
  <Application>Microsoft Office PowerPoint</Application>
  <PresentationFormat>Personalizado</PresentationFormat>
  <Paragraphs>45</Paragraphs>
  <Slides>44</Slides>
  <Notes>43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44</vt:i4>
      </vt:variant>
    </vt:vector>
  </HeadingPairs>
  <TitlesOfParts>
    <vt:vector size="53" baseType="lpstr">
      <vt:lpstr>Arial</vt:lpstr>
      <vt:lpstr>Microsoft YaHei</vt:lpstr>
      <vt:lpstr>Times New Roman</vt:lpstr>
      <vt:lpstr>Calibri</vt:lpstr>
      <vt:lpstr>Gill Sans MT</vt:lpstr>
      <vt:lpstr>Insolite et extra .. 09 03 2020</vt:lpstr>
      <vt:lpstr>1_Modèle par défaut</vt:lpstr>
      <vt:lpstr>2_Modèle par défaut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cp:lastPrinted>1601-01-01T00:00:00Z</cp:lastPrinted>
  <dcterms:created xsi:type="dcterms:W3CDTF">2020-04-03T10:13:50Z</dcterms:created>
  <dcterms:modified xsi:type="dcterms:W3CDTF">2020-04-03T10:17:24Z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000800f02d0000000000010250200207f7000400038000</vt:lpwstr>
  </property>
</Properties>
</file>