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65" r:id="rId6"/>
    <p:sldId id="263" r:id="rId7"/>
    <p:sldId id="264" r:id="rId8"/>
    <p:sldId id="259" r:id="rId9"/>
    <p:sldId id="260" r:id="rId10"/>
    <p:sldId id="261" r:id="rId11"/>
    <p:sldId id="262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2sFJMpjBKwbCiO30s8Tng==" hashData="n74M/ZFci1CvtRGFxD8TqyWkuv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00"/>
    <a:srgbClr val="CC66FF"/>
    <a:srgbClr val="CC99FF"/>
    <a:srgbClr val="FFCCFF"/>
    <a:srgbClr val="FF3300"/>
    <a:srgbClr val="993300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0" autoAdjust="0"/>
    <p:restoredTop sz="94633" autoAdjust="0"/>
  </p:normalViewPr>
  <p:slideViewPr>
    <p:cSldViewPr>
      <p:cViewPr>
        <p:scale>
          <a:sx n="49" d="100"/>
          <a:sy n="49" d="100"/>
        </p:scale>
        <p:origin x="-1596" y="-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8.xml"/><Relationship Id="rId13" Type="http://schemas.openxmlformats.org/officeDocument/2006/relationships/slide" Target="slides/slide14.xml"/><Relationship Id="rId18" Type="http://schemas.openxmlformats.org/officeDocument/2006/relationships/slide" Target="slides/slide19.xml"/><Relationship Id="rId3" Type="http://schemas.openxmlformats.org/officeDocument/2006/relationships/slide" Target="slides/slide3.xml"/><Relationship Id="rId21" Type="http://schemas.openxmlformats.org/officeDocument/2006/relationships/slide" Target="slides/slide22.xml"/><Relationship Id="rId7" Type="http://schemas.openxmlformats.org/officeDocument/2006/relationships/slide" Target="slides/slide7.xml"/><Relationship Id="rId12" Type="http://schemas.openxmlformats.org/officeDocument/2006/relationships/slide" Target="slides/slide13.xml"/><Relationship Id="rId17" Type="http://schemas.openxmlformats.org/officeDocument/2006/relationships/slide" Target="slides/slide18.xml"/><Relationship Id="rId2" Type="http://schemas.openxmlformats.org/officeDocument/2006/relationships/slide" Target="slides/slide2.xml"/><Relationship Id="rId16" Type="http://schemas.openxmlformats.org/officeDocument/2006/relationships/slide" Target="slides/slide17.xml"/><Relationship Id="rId20" Type="http://schemas.openxmlformats.org/officeDocument/2006/relationships/slide" Target="slides/slide21.xml"/><Relationship Id="rId1" Type="http://schemas.openxmlformats.org/officeDocument/2006/relationships/slide" Target="slides/slide1.xml"/><Relationship Id="rId6" Type="http://schemas.openxmlformats.org/officeDocument/2006/relationships/slide" Target="slides/slide6.xml"/><Relationship Id="rId11" Type="http://schemas.openxmlformats.org/officeDocument/2006/relationships/slide" Target="slides/slide12.xml"/><Relationship Id="rId5" Type="http://schemas.openxmlformats.org/officeDocument/2006/relationships/slide" Target="slides/slide5.xml"/><Relationship Id="rId15" Type="http://schemas.openxmlformats.org/officeDocument/2006/relationships/slide" Target="slides/slide16.xml"/><Relationship Id="rId23" Type="http://schemas.openxmlformats.org/officeDocument/2006/relationships/slide" Target="slides/slide24.xml"/><Relationship Id="rId10" Type="http://schemas.openxmlformats.org/officeDocument/2006/relationships/slide" Target="slides/slide10.xml"/><Relationship Id="rId19" Type="http://schemas.openxmlformats.org/officeDocument/2006/relationships/slide" Target="slides/slide20.xml"/><Relationship Id="rId4" Type="http://schemas.openxmlformats.org/officeDocument/2006/relationships/slide" Target="slides/slide4.xml"/><Relationship Id="rId9" Type="http://schemas.openxmlformats.org/officeDocument/2006/relationships/slide" Target="slides/slide9.xml"/><Relationship Id="rId14" Type="http://schemas.openxmlformats.org/officeDocument/2006/relationships/slide" Target="slides/slide15.xml"/><Relationship Id="rId22" Type="http://schemas.openxmlformats.org/officeDocument/2006/relationships/slide" Target="slides/slide2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74CC87-641B-4523-AD7A-E1DCD425B0F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8422507"/>
      </p:ext>
    </p:extLst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4C7244-7311-4DF1-9EE5-F9AB586D41E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6759828"/>
      </p:ext>
    </p:extLst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295B1-4E70-4D85-A06A-CDFD6351888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4155517"/>
      </p:ext>
    </p:extLst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94AAB-49CB-44E1-9CB3-8A93F6867CB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6513027"/>
      </p:ext>
    </p:extLst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8DDA0F-E4C5-4A0E-B58B-EAFCA47DD11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2477847"/>
      </p:ext>
    </p:extLst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6AA9AD-1B8A-4A11-A440-5CAA5331F4E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7504062"/>
      </p:ext>
    </p:extLst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3D16A5-0BAD-4FF4-891C-B740E1E0F07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2026590"/>
      </p:ext>
    </p:extLst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A8A2AE-B1F8-4AAA-81CB-D6FC239075C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8903516"/>
      </p:ext>
    </p:extLst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57E464-9EBE-466A-B6EA-25E17130930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9596048"/>
      </p:ext>
    </p:extLst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A86818-320D-42E7-A534-3B10CAF6CD9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4322161"/>
      </p:ext>
    </p:extLst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CC1B0E-477C-4DE4-A554-0529253D16A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0887154"/>
      </p:ext>
    </p:extLst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D33F060-2041-48DC-9D3F-4B4D79A74FA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3185615"/>
      </p:ext>
    </p:extLst>
  </p:cSld>
  <p:clrMapOvr>
    <a:masterClrMapping/>
  </p:clrMapOvr>
  <p:transition spd="slow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275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</a:defRPr>
            </a:lvl1pPr>
          </a:lstStyle>
          <a:p>
            <a:fld id="{AD21629D-2D0A-40B8-992C-E11E477AEEC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771527" y="1952625"/>
            <a:ext cx="5245346" cy="3877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6600" b="1" dirty="0" smtClean="0">
                <a:solidFill>
                  <a:schemeClr val="accent2"/>
                </a:solidFill>
                <a:effectLst/>
                <a:latin typeface="Pristina" pitchFamily="66" charset="0"/>
              </a:rPr>
              <a:t>Estas fotos son </a:t>
            </a:r>
          </a:p>
          <a:p>
            <a:pPr algn="ctr"/>
            <a:r>
              <a:rPr lang="es-ES" sz="6600" b="1" dirty="0" smtClean="0">
                <a:solidFill>
                  <a:schemeClr val="accent2"/>
                </a:solidFill>
                <a:effectLst/>
                <a:latin typeface="Pristina" pitchFamily="66" charset="0"/>
              </a:rPr>
              <a:t>maravillosas</a:t>
            </a:r>
          </a:p>
          <a:p>
            <a:pPr algn="ctr"/>
            <a:r>
              <a:rPr lang="es-ES" sz="6600" b="1" dirty="0" smtClean="0">
                <a:solidFill>
                  <a:schemeClr val="accent2"/>
                </a:solidFill>
                <a:effectLst/>
                <a:latin typeface="Pristina" pitchFamily="66" charset="0"/>
              </a:rPr>
              <a:t> diviértete!</a:t>
            </a:r>
            <a:endParaRPr lang="es-ES" sz="6600" b="1" dirty="0">
              <a:solidFill>
                <a:schemeClr val="accent2"/>
              </a:solidFill>
              <a:effectLst/>
              <a:latin typeface="Pristina" pitchFamily="66" charset="0"/>
            </a:endParaRPr>
          </a:p>
          <a:p>
            <a:pPr algn="ctr"/>
            <a:r>
              <a:rPr lang="es-ES" sz="48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en-US" sz="4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>
    <p:fade thruBlk="1"/>
    <p:sndAc>
      <p:stSnd loop="1">
        <p:snd r:embed="rId2" name="Endlesslov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imag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263"/>
            <a:ext cx="9144000" cy="6994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image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104409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4" name="Picture 8" descr="image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764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9" name="Picture 11" descr="image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1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0" name="Picture 8" descr="image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8288"/>
            <a:ext cx="9144000" cy="712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1" name="Picture 11" descr="image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10" descr="image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1363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image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092950"/>
            <a:ext cx="9324975" cy="141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image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4000" cy="727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8" name="Picture 14" descr="image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image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6550"/>
            <a:ext cx="9144000" cy="719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image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71688"/>
            <a:ext cx="9144000" cy="892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image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image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7875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image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imag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9225"/>
            <a:ext cx="9144000" cy="700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6013" y="0"/>
            <a:ext cx="1055052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image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image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50888"/>
            <a:ext cx="9144000" cy="792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image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92175"/>
            <a:ext cx="9144000" cy="775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11188" y="1989138"/>
            <a:ext cx="7702550" cy="2619375"/>
          </a:xfrm>
        </p:spPr>
        <p:txBody>
          <a:bodyPr/>
          <a:lstStyle/>
          <a:p>
            <a:r>
              <a:rPr lang="es-ES" sz="6600" dirty="0" smtClean="0">
                <a:solidFill>
                  <a:schemeClr val="accent2"/>
                </a:solidFill>
                <a:latin typeface="Script MT Bold" pitchFamily="66" charset="0"/>
              </a:rPr>
              <a:t>Y mi favorito ........</a:t>
            </a:r>
            <a:r>
              <a:rPr lang="es-ES" sz="6600" dirty="0">
                <a:solidFill>
                  <a:schemeClr val="accent2"/>
                </a:solidFill>
                <a:latin typeface="Script MT Bold" pitchFamily="66" charset="0"/>
              </a:rPr>
              <a:t/>
            </a:r>
            <a:br>
              <a:rPr lang="es-ES" sz="6600" dirty="0">
                <a:solidFill>
                  <a:schemeClr val="accent2"/>
                </a:solidFill>
                <a:latin typeface="Script MT Bold" pitchFamily="66" charset="0"/>
              </a:rPr>
            </a:br>
            <a:r>
              <a:rPr lang="es-ES" sz="6600" dirty="0">
                <a:solidFill>
                  <a:schemeClr val="accent2"/>
                </a:solidFill>
                <a:latin typeface="Script MT Bold" pitchFamily="66" charset="0"/>
              </a:rPr>
              <a:t/>
            </a:r>
            <a:br>
              <a:rPr lang="es-ES" sz="6600" dirty="0">
                <a:solidFill>
                  <a:schemeClr val="accent2"/>
                </a:solidFill>
                <a:latin typeface="Script MT Bold" pitchFamily="66" charset="0"/>
              </a:rPr>
            </a:br>
            <a:r>
              <a:rPr lang="es-ES" sz="6600" dirty="0" smtClean="0">
                <a:solidFill>
                  <a:schemeClr val="accent2"/>
                </a:solidFill>
                <a:latin typeface="Script MT Bold" pitchFamily="66" charset="0"/>
              </a:rPr>
              <a:t>Me encanta el sentido del humor de la naturaleza</a:t>
            </a:r>
            <a:endParaRPr lang="es-ES" sz="6600" dirty="0">
              <a:solidFill>
                <a:schemeClr val="accent2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748" name="Picture 4" descr="image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9144000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0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4800600"/>
            <a:ext cx="8839200" cy="1828800"/>
          </a:xfrm>
        </p:spPr>
        <p:txBody>
          <a:bodyPr wrap="none"/>
          <a:lstStyle/>
          <a:p>
            <a:r>
              <a:rPr lang="es-ES" b="1" dirty="0">
                <a:solidFill>
                  <a:srgbClr val="FF3300"/>
                </a:solidFill>
              </a:rPr>
              <a:t/>
            </a:r>
            <a:br>
              <a:rPr lang="es-ES" b="1" dirty="0">
                <a:solidFill>
                  <a:srgbClr val="FF3300"/>
                </a:solidFill>
              </a:rPr>
            </a:br>
            <a:r>
              <a:rPr lang="es-ES" b="1" dirty="0">
                <a:solidFill>
                  <a:srgbClr val="FF3300"/>
                </a:solidFill>
              </a:rPr>
              <a:t> </a:t>
            </a:r>
            <a:r>
              <a:rPr lang="es-ES" sz="5400" b="1" dirty="0" smtClean="0">
                <a:solidFill>
                  <a:srgbClr val="FF3300"/>
                </a:solidFill>
              </a:rPr>
              <a:t>La Sonrisa de la Tierra!</a:t>
            </a:r>
            <a:endParaRPr lang="es-ES" sz="5400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844824"/>
            <a:ext cx="7772400" cy="4114800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s-ES" sz="6000" dirty="0" smtClean="0">
                <a:solidFill>
                  <a:srgbClr val="FF3300"/>
                </a:solidFill>
                <a:latin typeface="Script MT Bold" pitchFamily="66" charset="0"/>
              </a:rPr>
              <a:t>Envía la sonrisa de la tierra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6000" dirty="0" smtClean="0">
                <a:solidFill>
                  <a:srgbClr val="FF3300"/>
                </a:solidFill>
                <a:latin typeface="Script MT Bold" pitchFamily="66" charset="0"/>
              </a:rPr>
              <a:t> a los que amas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6000" dirty="0" smtClean="0">
                <a:solidFill>
                  <a:srgbClr val="FF3300"/>
                </a:solidFill>
                <a:latin typeface="Script MT Bold" pitchFamily="66" charset="0"/>
              </a:rPr>
              <a:t>   mucho!!</a:t>
            </a:r>
            <a:r>
              <a:rPr lang="es-ES" sz="6000" dirty="0" smtClean="0"/>
              <a:t> </a:t>
            </a:r>
            <a:endParaRPr lang="es-ES" sz="6000" dirty="0">
              <a:solidFill>
                <a:srgbClr val="FF33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effectLst/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effectLst/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effectLst/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effectLst/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effectLst/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effectLst/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effectLst/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effectLst/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effectLst/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effectLst/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uniques .. 02 10 2012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uniques .. 02 10 2012</Template>
  <TotalTime>8</TotalTime>
  <Words>42</Words>
  <Application>Microsoft Office PowerPoint</Application>
  <PresentationFormat>Presentación en pantalla (4:3)</PresentationFormat>
  <Paragraphs>11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1" baseType="lpstr">
      <vt:lpstr>Times New Roman</vt:lpstr>
      <vt:lpstr>Pristina</vt:lpstr>
      <vt:lpstr>Script MT Bold</vt:lpstr>
      <vt:lpstr>Tahoma</vt:lpstr>
      <vt:lpstr>Photos uniques .. 02 10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Y mi favorito ........  Me encanta el sentido del humor de la naturaleza</vt:lpstr>
      <vt:lpstr>  La Sonrisa de la Tierra!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REFLEXION</dc:subject>
  <dc:creator>Jose Luis</dc:creator>
  <cp:lastModifiedBy>Jose Luis</cp:lastModifiedBy>
  <cp:revision>7</cp:revision>
  <dcterms:created xsi:type="dcterms:W3CDTF">2020-03-17T17:04:51Z</dcterms:created>
  <dcterms:modified xsi:type="dcterms:W3CDTF">2020-03-17T17:13:20Z</dcterms:modified>
  <cp:category>BUENOS DIAS !!!</cp:category>
</cp:coreProperties>
</file>