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2"/>
  </p:notesMasterIdLst>
  <p:sldIdLst>
    <p:sldId id="326" r:id="rId3"/>
    <p:sldId id="323" r:id="rId4"/>
    <p:sldId id="314" r:id="rId5"/>
    <p:sldId id="315" r:id="rId6"/>
    <p:sldId id="316" r:id="rId7"/>
    <p:sldId id="317" r:id="rId8"/>
    <p:sldId id="318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  <p:sldId id="293" r:id="rId46"/>
    <p:sldId id="294" r:id="rId47"/>
    <p:sldId id="295" r:id="rId48"/>
    <p:sldId id="296" r:id="rId49"/>
    <p:sldId id="297" r:id="rId50"/>
    <p:sldId id="298" r:id="rId51"/>
    <p:sldId id="299" r:id="rId52"/>
    <p:sldId id="300" r:id="rId53"/>
    <p:sldId id="301" r:id="rId54"/>
    <p:sldId id="302" r:id="rId55"/>
    <p:sldId id="303" r:id="rId56"/>
    <p:sldId id="304" r:id="rId57"/>
    <p:sldId id="305" r:id="rId58"/>
    <p:sldId id="306" r:id="rId59"/>
    <p:sldId id="307" r:id="rId60"/>
    <p:sldId id="308" r:id="rId61"/>
    <p:sldId id="324" r:id="rId62"/>
    <p:sldId id="309" r:id="rId63"/>
    <p:sldId id="310" r:id="rId64"/>
    <p:sldId id="311" r:id="rId65"/>
    <p:sldId id="312" r:id="rId66"/>
    <p:sldId id="319" r:id="rId67"/>
    <p:sldId id="320" r:id="rId68"/>
    <p:sldId id="321" r:id="rId69"/>
    <p:sldId id="325" r:id="rId70"/>
    <p:sldId id="327" r:id="rId7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GL7ASElUhSK3yrypv9PWA==" hashData="z+/6zRvd13nonoPtIllWcCF9bG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89B1"/>
    <a:srgbClr val="1E0F00"/>
    <a:srgbClr val="292929"/>
    <a:srgbClr val="3A1D00"/>
    <a:srgbClr val="A7A6C2"/>
    <a:srgbClr val="AEACBC"/>
    <a:srgbClr val="9592A8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233" autoAdjust="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164EAB9-FA83-446A-9F3E-D402909A5DFB}" type="datetimeFigureOut">
              <a:rPr lang="es-ES"/>
              <a:pPr>
                <a:defRPr/>
              </a:pPr>
              <a:t>29/08/2014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8D0E6578-DAB0-4BCC-B185-26039405E8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9B908A6-F2B9-42C6-AB67-B1413A12410B}" type="slidenum">
              <a:rPr lang="es-ES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B19CE9-D159-4530-B797-3BBB8D315D9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44328-0DC5-404B-A58C-34F073F8F5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9757C-7B55-4D0A-8C40-754E0701F5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A8F35-B570-482A-A08A-A6BD7F351F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CFAC7-46B8-477A-A40B-44AA386FC06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CEF54-03D0-4E78-B023-F6975EFE08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564D4-1059-4E25-BBA5-6131CC2BE84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417A7-1665-4D3B-B7F4-2625BB1296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15267-6B7B-4D97-BE34-EFADC369B8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DF6C7-272C-4690-9AC6-D25005C36E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38F70-AAAA-48F0-B33D-0CCB6B0A370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EFCFDA-4BDF-4875-8241-AF4D5848FD6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B68B56C-5097-48A2-BB91-CF1DEFF917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8F7EC4-3763-47EA-AC1F-A4F21240522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5"/>
          <p:cNvSpPr>
            <a:spLocks noChangeArrowheads="1" noChangeShapeType="1" noTextEdit="1"/>
          </p:cNvSpPr>
          <p:nvPr/>
        </p:nvSpPr>
        <p:spPr bwMode="auto">
          <a:xfrm>
            <a:off x="1828800" y="1524000"/>
            <a:ext cx="5791200" cy="2651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616"/>
              </a:avLst>
            </a:prstTxWarp>
          </a:bodyPr>
          <a:lstStyle/>
          <a:p>
            <a:pPr algn="ctr"/>
            <a:r>
              <a:rPr lang="es-ES" sz="4400" kern="10" dirty="0">
                <a:ln w="635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6000">
                      <a:srgbClr val="E81766"/>
                    </a:gs>
                    <a:gs pos="13499">
                      <a:srgbClr val="EE3F17"/>
                    </a:gs>
                    <a:gs pos="24001">
                      <a:srgbClr val="FFFF00"/>
                    </a:gs>
                    <a:gs pos="32500">
                      <a:srgbClr val="1A8D48"/>
                    </a:gs>
                    <a:gs pos="39500">
                      <a:srgbClr val="0819FB"/>
                    </a:gs>
                    <a:gs pos="50000">
                      <a:srgbClr val="A603AB"/>
                    </a:gs>
                    <a:gs pos="60501">
                      <a:srgbClr val="0819FB"/>
                    </a:gs>
                    <a:gs pos="67500">
                      <a:srgbClr val="1A8D48"/>
                    </a:gs>
                    <a:gs pos="75999">
                      <a:srgbClr val="FFFF00"/>
                    </a:gs>
                    <a:gs pos="86501">
                      <a:srgbClr val="EE3F17"/>
                    </a:gs>
                    <a:gs pos="94000">
                      <a:srgbClr val="E81766"/>
                    </a:gs>
                    <a:gs pos="100000">
                      <a:srgbClr val="A603AB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A7A6C2"/>
                  </a:outerShdw>
                </a:effectLst>
                <a:latin typeface="Monotype Corsiva"/>
              </a:rPr>
              <a:t>Espectaculares fotos</a:t>
            </a:r>
          </a:p>
          <a:p>
            <a:pPr algn="ctr"/>
            <a:r>
              <a:rPr lang="es-ES" sz="4400" kern="10" dirty="0">
                <a:ln w="635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6000">
                      <a:srgbClr val="E81766"/>
                    </a:gs>
                    <a:gs pos="13499">
                      <a:srgbClr val="EE3F17"/>
                    </a:gs>
                    <a:gs pos="24001">
                      <a:srgbClr val="FFFF00"/>
                    </a:gs>
                    <a:gs pos="32500">
                      <a:srgbClr val="1A8D48"/>
                    </a:gs>
                    <a:gs pos="39500">
                      <a:srgbClr val="0819FB"/>
                    </a:gs>
                    <a:gs pos="50000">
                      <a:srgbClr val="A603AB"/>
                    </a:gs>
                    <a:gs pos="60501">
                      <a:srgbClr val="0819FB"/>
                    </a:gs>
                    <a:gs pos="67500">
                      <a:srgbClr val="1A8D48"/>
                    </a:gs>
                    <a:gs pos="75999">
                      <a:srgbClr val="FFFF00"/>
                    </a:gs>
                    <a:gs pos="86501">
                      <a:srgbClr val="EE3F17"/>
                    </a:gs>
                    <a:gs pos="94000">
                      <a:srgbClr val="E81766"/>
                    </a:gs>
                    <a:gs pos="100000">
                      <a:srgbClr val="A603AB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A7A6C2"/>
                  </a:outerShdw>
                </a:effectLst>
                <a:latin typeface="Monotype Corsiva"/>
              </a:rPr>
              <a:t>  de todo el mundo</a:t>
            </a:r>
          </a:p>
        </p:txBody>
      </p:sp>
      <p:pic>
        <p:nvPicPr>
          <p:cNvPr id="74758" name="Picture 6" descr="Click-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2079922">
            <a:off x="7772400" y="5824538"/>
            <a:ext cx="1600200" cy="103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9" name="Picture 7" descr="Magno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5943600"/>
            <a:ext cx="8477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4214813" y="6286500"/>
            <a:ext cx="110807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b="1" u="sng" dirty="0">
                <a:solidFill>
                  <a:schemeClr val="bg1">
                    <a:lumMod val="65000"/>
                  </a:schemeClr>
                </a:solidFill>
              </a:rPr>
              <a:t>6-1-2014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40825" cy="611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048000" y="6400800"/>
            <a:ext cx="3352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         </a:t>
            </a:r>
            <a:r>
              <a:rPr lang="es-ES">
                <a:solidFill>
                  <a:schemeClr val="bg1"/>
                </a:solidFill>
              </a:rPr>
              <a:t>Navegar por un arco iris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7066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Guard of senses-Jon&amp;Vangelis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66800" y="3276600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06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8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066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895600" y="6477000"/>
            <a:ext cx="3733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>
                <a:solidFill>
                  <a:srgbClr val="B2B2B2"/>
                </a:solidFill>
              </a:rPr>
              <a:t>Montaña rusa en la naturaleza</a:t>
            </a:r>
            <a:endParaRPr lang="en-US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620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6248400" y="2971800"/>
            <a:ext cx="2667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  <a:latin typeface="Monotype Corsiva" pitchFamily="66" charset="0"/>
              </a:rPr>
              <a:t>Júpiter y su luna Io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6188" y="1588"/>
            <a:ext cx="6627812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28600" y="5630863"/>
            <a:ext cx="2133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En el borde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1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819400" y="6248400"/>
            <a:ext cx="3657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Dubai bañado en luz del sol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88392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514600" y="6400800"/>
            <a:ext cx="3733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Eerie campo irlandés</a:t>
            </a:r>
            <a:endParaRPr lang="en-US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40825" cy="592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752600" y="6400800"/>
            <a:ext cx="5486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Volcan Cordón del Caulle en erupción en Chile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743200" y="6324600"/>
            <a:ext cx="3505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Jirafas en la oscuridad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6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7086600" y="3344863"/>
            <a:ext cx="1905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Hielo en Cañon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37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0" y="632460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Shan Hai Guan. Cuando la Gran Muralla de China se encuentra con el mar</a:t>
            </a:r>
            <a:endParaRPr 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-22860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286000" y="6172200"/>
            <a:ext cx="4724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Bosque de bambú de Kioto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2590800" y="6324600"/>
            <a:ext cx="3962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Metro por debajo de Nueva York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4763"/>
            <a:ext cx="4433888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6781800" y="5021263"/>
            <a:ext cx="2133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Dubai de noche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1588"/>
            <a:ext cx="4560888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0" y="5021263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El Templo del Cielo, Islandia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057400" y="6248400"/>
            <a:ext cx="525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Castillo en Werfen , Austria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082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1219200" y="6400800"/>
            <a:ext cx="5943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Jardín Escalera en Kioto, Japón</a:t>
            </a:r>
            <a:endParaRPr lang="en-US" sz="2000" b="1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90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CCFF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90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90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595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371600" y="6248400"/>
            <a:ext cx="624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Relámpago en el cielo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884025" cy="621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905000" y="6400800"/>
            <a:ext cx="5715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Tamblian Lake, Indonesia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9144000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676400" y="6172200"/>
            <a:ext cx="5486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Monte Kilimanjaro desde arriba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0"/>
            <a:ext cx="6489700" cy="913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6858000" y="4487863"/>
            <a:ext cx="2133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La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Cascada Island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  en Cataratas del Iguazú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L 0.00347 -0.3437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1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0"/>
            <a:ext cx="455295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304800" y="3124200"/>
            <a:ext cx="3886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Hermosa vista desde el faro. Isla Lengkuas, Indonesia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1524000" y="6324600"/>
            <a:ext cx="6019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La creación de las Palm Islands en Dubai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189913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8123238" y="2667000"/>
            <a:ext cx="1020762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Tierra, Júpiter y Venus visto desde Marte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219200" y="6248400"/>
            <a:ext cx="678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Espacio de los Himalayas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5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214313"/>
            <a:ext cx="9140825" cy="539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066800" y="6096000"/>
            <a:ext cx="7010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Amanecer en Lofoten, Noruega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3175"/>
            <a:ext cx="5037138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239000" y="4800600"/>
            <a:ext cx="16764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Isla de Skye. Hébridas, Escocia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371600" y="6248400"/>
            <a:ext cx="6172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Aguas claras en el lago Sameranger, Austria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3175"/>
            <a:ext cx="914082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5867400" y="6248400"/>
            <a:ext cx="3276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Navegando en la luna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9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CC33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96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1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381000"/>
            <a:ext cx="9140825" cy="575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447800" y="6248400"/>
            <a:ext cx="6172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Tumba de la Familia Real de Prusia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457200"/>
            <a:ext cx="9140825" cy="514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057400" y="6172200"/>
            <a:ext cx="4495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Trolltunga, Noruega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600200" y="6324600"/>
            <a:ext cx="5867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Cascadas en Plitvicka Jezera, Croacia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1600200" y="6324600"/>
            <a:ext cx="6019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La belleza de Guilin, China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0"/>
            <a:ext cx="9140825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1905000" y="6172200"/>
            <a:ext cx="5105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Libre de estrés de estar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5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514600" y="6248400"/>
            <a:ext cx="3733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fuego fatuo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5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0825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743200" y="6248400"/>
            <a:ext cx="342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Hermosa Birmania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0"/>
            <a:ext cx="482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6781800" y="5105400"/>
            <a:ext cx="22098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Reflejos </a:t>
            </a:r>
          </a:p>
          <a:p>
            <a:pPr algn="ctr">
              <a:spcBef>
                <a:spcPct val="50000"/>
              </a:spcBef>
            </a:pP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7938"/>
            <a:ext cx="5027613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6858000" y="4876800"/>
            <a:ext cx="20574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Impresionante.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Lago Louise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en Canada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8513" y="0"/>
            <a:ext cx="7075487" cy="914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 Box 4"/>
          <p:cNvSpPr txBox="1">
            <a:spLocks noChangeArrowheads="1"/>
          </p:cNvSpPr>
          <p:nvPr/>
        </p:nvSpPr>
        <p:spPr bwMode="auto">
          <a:xfrm>
            <a:off x="0" y="4868863"/>
            <a:ext cx="1905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Vivir en el borde del abismo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6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24563" cy="914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6248400" y="5286375"/>
            <a:ext cx="2667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Locas nubes de tormenta de células super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6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82825" y="0"/>
            <a:ext cx="11426825" cy="621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2438400" y="624840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Foto Unreal de Dubai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592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2286000" y="6248400"/>
            <a:ext cx="4191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Increíble Erupcion del volcan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42"/>
          <p:cNvPicPr>
            <a:picLocks noChangeAspect="1" noChangeArrowheads="1"/>
          </p:cNvPicPr>
          <p:nvPr/>
        </p:nvPicPr>
        <p:blipFill>
          <a:blip r:embed="rId2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1981200" y="6248400"/>
            <a:ext cx="5029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Pueblo costero de Manarola, Italia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Text Box 3"/>
          <p:cNvSpPr txBox="1">
            <a:spLocks noChangeArrowheads="1"/>
          </p:cNvSpPr>
          <p:nvPr/>
        </p:nvSpPr>
        <p:spPr bwMode="auto">
          <a:xfrm>
            <a:off x="1428750" y="6324600"/>
            <a:ext cx="60721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Monjes budistas: Linterna ceremonia de encendido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9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752600" y="6248400"/>
            <a:ext cx="556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Reflejo del Mont Saint-Michel-France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9144000" cy="539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752600" y="6172200"/>
            <a:ext cx="5410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Una hermosa ciudad - Teherán, Irán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"/>
            <a:ext cx="9144000" cy="577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981200" y="6248400"/>
            <a:ext cx="5257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Mañana en la Toscana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13" y="0"/>
            <a:ext cx="9358313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209800" y="6477000"/>
            <a:ext cx="434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Un mar de girasoles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219200" y="6477000"/>
            <a:ext cx="6553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Neuschwanstein Castillo, Alemania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3175"/>
            <a:ext cx="914082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209800" y="457200"/>
            <a:ext cx="4495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Isla de Sveti Stefan, Montenegro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9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90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CC33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90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90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77"/>
                            </p:stCondLst>
                            <p:childTnLst>
                              <p:par>
                                <p:cTn id="11" presetID="3" presetClass="exit" presetSubtype="10" fill="hold" grpId="1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2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7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3175"/>
            <a:ext cx="914082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581400" y="6324600"/>
            <a:ext cx="3352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Potala Palace, Tibet</a:t>
            </a:r>
            <a:r>
              <a:rPr lang="en-US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9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CC33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304"/>
                            </p:stCondLst>
                            <p:childTnLst>
                              <p:par>
                                <p:cTn id="11" presetID="50" presetClass="exit" presetSubtype="0" accel="10000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allAtOnce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1828800" y="6324600"/>
            <a:ext cx="5029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Horizonte de Chicago en la puesta de sol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-2344738"/>
            <a:ext cx="6134100" cy="920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6553200" y="5181600"/>
            <a:ext cx="2362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Lago obersee, Alemania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8" y="0"/>
            <a:ext cx="8988425" cy="636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057400" y="6400800"/>
            <a:ext cx="4724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B2B2B2"/>
                </a:solidFill>
              </a:rPr>
              <a:t>Antiguo Monasterio en Armenia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0" y="6324600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chemeClr val="bg1"/>
                </a:solidFill>
              </a:rPr>
              <a:t>Más grande estatua de Gengis Khan en el mundo en las estepas de Mongolia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9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CC33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9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9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53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7" grpId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1600200" y="6248400"/>
            <a:ext cx="55626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Cueva del Sepulcro de Cristal en Belice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9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304800" y="6172200"/>
            <a:ext cx="8686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La Vía Láctea sobre Jackson Lake y el Parque Nacional de Grand Teton, EE.UU.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2925" y="-2279650"/>
            <a:ext cx="6243638" cy="941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04800" y="6096000"/>
            <a:ext cx="2590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Broken Boat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2286000" y="6324600"/>
            <a:ext cx="457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Castillo de Chillon, Suiza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825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7" name="Text Box 5"/>
          <p:cNvSpPr txBox="1">
            <a:spLocks noChangeArrowheads="1"/>
          </p:cNvSpPr>
          <p:nvPr/>
        </p:nvSpPr>
        <p:spPr bwMode="auto">
          <a:xfrm>
            <a:off x="304800" y="6491288"/>
            <a:ext cx="8839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Estatua del rey Decebal en el Danubio Canyon, frontera Rumania / Serbia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838200" y="6248400"/>
            <a:ext cx="3352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Kalyazin, Rusia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xit" presetSubtype="0" fill="hold" grpId="1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/>
      <p:bldP spid="16394" grpId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11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1905000" y="6400800"/>
            <a:ext cx="487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Arte de la calle en Polonia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533400" y="6400800"/>
            <a:ext cx="8153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Monte Fuji desde el pueblo de Saiko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9144000" cy="565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1371600" y="6172200"/>
            <a:ext cx="6629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Cascada Albion, 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597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1143000" y="6248400"/>
            <a:ext cx="723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rgbClr val="B2B2B2"/>
                </a:solidFill>
              </a:rPr>
              <a:t>Las colinas de niebla de Sausalito, EE.UU.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2428875" y="6400800"/>
            <a:ext cx="3895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Volcan Karymsky, Rusia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40825" cy="611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228600" y="6324600"/>
            <a:ext cx="868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>
                <a:solidFill>
                  <a:srgbClr val="B2B2B2"/>
                </a:solidFill>
              </a:rPr>
              <a:t>Vista desde el Monte Lycabettus, Atenas, Grecia</a:t>
            </a:r>
            <a:endParaRPr lang="en-US" sz="2000">
              <a:solidFill>
                <a:srgbClr val="B2B2B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1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WordArt 4"/>
          <p:cNvSpPr>
            <a:spLocks noChangeArrowheads="1" noChangeShapeType="1" noTextEdit="1"/>
          </p:cNvSpPr>
          <p:nvPr/>
        </p:nvSpPr>
        <p:spPr bwMode="auto">
          <a:xfrm>
            <a:off x="2667000" y="2357438"/>
            <a:ext cx="4419600" cy="2178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Normal3" dir="r"/>
            </a:scene3d>
            <a:sp3d extrusionH="1218930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FIN</a:t>
            </a: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304800" y="6286500"/>
            <a:ext cx="53387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CC3300"/>
                </a:solidFill>
              </a:rPr>
              <a:t>Música: Guardia de sentidos de Jon &amp; Vangelis</a:t>
            </a:r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6324600" y="6477000"/>
            <a:ext cx="2819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2"/>
                </a:solidFill>
              </a:rPr>
              <a:t>Creado por:        </a:t>
            </a:r>
            <a:r>
              <a:rPr lang="en-US" sz="1400" b="1" u="sng">
                <a:solidFill>
                  <a:schemeClr val="bg2"/>
                </a:solidFill>
              </a:rPr>
              <a:t>6-1-2014</a:t>
            </a:r>
          </a:p>
        </p:txBody>
      </p:sp>
      <p:sp>
        <p:nvSpPr>
          <p:cNvPr id="73737" name="WordArt 9"/>
          <p:cNvSpPr>
            <a:spLocks noChangeAspect="1" noChangeArrowheads="1" noChangeShapeType="1" noTextEdit="1"/>
          </p:cNvSpPr>
          <p:nvPr/>
        </p:nvSpPr>
        <p:spPr bwMode="auto">
          <a:xfrm>
            <a:off x="7696200" y="6143625"/>
            <a:ext cx="376238" cy="582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4046"/>
              </a:avLst>
            </a:prstTxWarp>
            <a:scene3d>
              <a:camera prst="legacyPerspectiveFront">
                <a:rot lat="1500000" lon="20099998" rev="0"/>
              </a:camera>
              <a:lightRig rig="legacyFlat4" dir="t"/>
            </a:scene3d>
            <a:sp3d extrusionH="87300" prstMaterial="legacyMatte">
              <a:extrusionClr>
                <a:srgbClr val="A1C4FD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Monotype Corsiva"/>
              </a:rPr>
              <a:t>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3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3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 animBg="1"/>
      <p:bldP spid="73735" grpId="0"/>
      <p:bldP spid="73736" grpId="0"/>
      <p:bldP spid="73737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_DEL_MUNDO_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FOTOS_DEL_MUNDO_2</Template>
  <TotalTime>2</TotalTime>
  <Words>457</Words>
  <Application>Microsoft Office PowerPoint</Application>
  <PresentationFormat>Presentación en pantalla (4:3)</PresentationFormat>
  <Paragraphs>106</Paragraphs>
  <Slides>69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4" baseType="lpstr">
      <vt:lpstr>Arial</vt:lpstr>
      <vt:lpstr>Calibri</vt:lpstr>
      <vt:lpstr>Monotype Corsiva</vt:lpstr>
      <vt:lpstr>FOTOS_DEL_MUNDO_2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Enviado por JA. LOZANO</dc:description>
  <cp:lastModifiedBy>JOSE LUIS</cp:lastModifiedBy>
  <cp:revision>1</cp:revision>
  <dcterms:created xsi:type="dcterms:W3CDTF">2014-08-29T13:58:32Z</dcterms:created>
  <dcterms:modified xsi:type="dcterms:W3CDTF">2014-08-29T14:01:23Z</dcterms:modified>
</cp:coreProperties>
</file>