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2" r:id="rId4"/>
    <p:sldId id="293" r:id="rId5"/>
    <p:sldId id="294" r:id="rId6"/>
    <p:sldId id="257" r:id="rId7"/>
    <p:sldId id="312" r:id="rId8"/>
    <p:sldId id="258" r:id="rId9"/>
    <p:sldId id="260" r:id="rId10"/>
    <p:sldId id="313" r:id="rId11"/>
    <p:sldId id="295" r:id="rId12"/>
    <p:sldId id="314" r:id="rId13"/>
    <p:sldId id="296" r:id="rId14"/>
    <p:sldId id="297" r:id="rId15"/>
    <p:sldId id="298" r:id="rId16"/>
    <p:sldId id="262" r:id="rId17"/>
    <p:sldId id="264" r:id="rId18"/>
    <p:sldId id="265" r:id="rId19"/>
    <p:sldId id="266" r:id="rId20"/>
    <p:sldId id="299" r:id="rId21"/>
    <p:sldId id="268" r:id="rId22"/>
    <p:sldId id="269" r:id="rId23"/>
    <p:sldId id="272" r:id="rId24"/>
    <p:sldId id="300" r:id="rId25"/>
    <p:sldId id="301" r:id="rId26"/>
    <p:sldId id="273" r:id="rId27"/>
    <p:sldId id="274" r:id="rId28"/>
    <p:sldId id="275" r:id="rId29"/>
    <p:sldId id="276" r:id="rId30"/>
    <p:sldId id="277" r:id="rId31"/>
    <p:sldId id="278" r:id="rId32"/>
    <p:sldId id="302" r:id="rId33"/>
    <p:sldId id="303" r:id="rId34"/>
    <p:sldId id="284" r:id="rId35"/>
    <p:sldId id="304" r:id="rId36"/>
    <p:sldId id="305" r:id="rId37"/>
    <p:sldId id="306" r:id="rId38"/>
    <p:sldId id="308" r:id="rId39"/>
    <p:sldId id="307" r:id="rId40"/>
    <p:sldId id="288" r:id="rId41"/>
    <p:sldId id="290" r:id="rId42"/>
    <p:sldId id="291" r:id="rId43"/>
    <p:sldId id="315" r:id="rId44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s7BsqhwNHM3iiMBpjZh5lQ==" hashData="GW6Okx1uxDPvl2f7K5XQEwzMvf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00"/>
    <a:srgbClr val="FFE2B7"/>
    <a:srgbClr val="F3E6D9"/>
    <a:srgbClr val="E9D3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724578-38B3-48B4-8420-2B775F2DA0C3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74150013"/>
      </p:ext>
    </p:extLst>
  </p:cSld>
  <p:clrMapOvr>
    <a:masterClrMapping/>
  </p:clrMapOvr>
  <p:transition spd="med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E63BCC-4BBE-4180-BDCB-4EA225313769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87876752"/>
      </p:ext>
    </p:extLst>
  </p:cSld>
  <p:clrMapOvr>
    <a:masterClrMapping/>
  </p:clrMapOvr>
  <p:transition spd="med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A5FDBC-EF41-425F-A9B6-863EB4248A5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76417920"/>
      </p:ext>
    </p:extLst>
  </p:cSld>
  <p:clrMapOvr>
    <a:masterClrMapping/>
  </p:clrMapOvr>
  <p:transition spd="med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4C59B7-6321-41C8-B963-64BD074D6CA5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39645545"/>
      </p:ext>
    </p:extLst>
  </p:cSld>
  <p:clrMapOvr>
    <a:masterClrMapping/>
  </p:clrMapOvr>
  <p:transition spd="med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D063E4-1BC1-4EF1-8539-6608B0064258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10298911"/>
      </p:ext>
    </p:extLst>
  </p:cSld>
  <p:clrMapOvr>
    <a:masterClrMapping/>
  </p:clrMapOvr>
  <p:transition spd="med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6F6125-D4DE-48DF-8A11-1E10A47801C1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74469942"/>
      </p:ext>
    </p:extLst>
  </p:cSld>
  <p:clrMapOvr>
    <a:masterClrMapping/>
  </p:clrMapOvr>
  <p:transition spd="med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D6E1FB-DCDF-4A5D-A386-A4E84CB39A5D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60305226"/>
      </p:ext>
    </p:extLst>
  </p:cSld>
  <p:clrMapOvr>
    <a:masterClrMapping/>
  </p:clrMapOvr>
  <p:transition spd="med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A24C36-FDAE-413F-A414-DAA10ED163BF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78405431"/>
      </p:ext>
    </p:extLst>
  </p:cSld>
  <p:clrMapOvr>
    <a:masterClrMapping/>
  </p:clrMapOvr>
  <p:transition spd="med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D01E0E-79FB-467F-9D3C-55603DAC88D3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72315318"/>
      </p:ext>
    </p:extLst>
  </p:cSld>
  <p:clrMapOvr>
    <a:masterClrMapping/>
  </p:clrMapOvr>
  <p:transition spd="med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6D2704-1CDC-4F29-BE74-AA87FF587718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33521003"/>
      </p:ext>
    </p:extLst>
  </p:cSld>
  <p:clrMapOvr>
    <a:masterClrMapping/>
  </p:clrMapOvr>
  <p:transition spd="med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026EFF-F42B-476F-AB50-ED781E1B74B2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10633744"/>
      </p:ext>
    </p:extLst>
  </p:cSld>
  <p:clrMapOvr>
    <a:masterClrMapping/>
  </p:clrMapOvr>
  <p:transition spd="med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975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8A256CF-6ECA-4C2F-B775-3431DA70DAE4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5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124522 (Small)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93" t="7083" r="8359" b="6693"/>
          <a:stretch>
            <a:fillRect/>
          </a:stretch>
        </p:blipFill>
        <p:spPr bwMode="auto">
          <a:xfrm>
            <a:off x="1042988" y="4076700"/>
            <a:ext cx="1871662" cy="1535113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124522 (Small)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59" t="7083" r="12793" b="6693"/>
          <a:stretch>
            <a:fillRect/>
          </a:stretch>
        </p:blipFill>
        <p:spPr bwMode="auto">
          <a:xfrm>
            <a:off x="6300788" y="4652963"/>
            <a:ext cx="1871662" cy="1535112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aroos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0"/>
            <a:ext cx="576262" cy="41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755650" y="2008188"/>
            <a:ext cx="7777163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nl-BE" sz="5400" b="1" dirty="0" smtClean="0">
                <a:solidFill>
                  <a:srgbClr val="FF0000"/>
                </a:solidFill>
                <a:latin typeface="Bradley Hand ITC" pitchFamily="66" charset="0"/>
              </a:rPr>
              <a:t>ESPECIALMENTE </a:t>
            </a:r>
          </a:p>
          <a:p>
            <a:pPr algn="ctr"/>
            <a:r>
              <a:rPr lang="nl-BE" sz="5400" b="1" dirty="0" smtClean="0">
                <a:solidFill>
                  <a:srgbClr val="FF0000"/>
                </a:solidFill>
                <a:latin typeface="Bradley Hand ITC" pitchFamily="66" charset="0"/>
              </a:rPr>
              <a:t>PARA </a:t>
            </a:r>
            <a:r>
              <a:rPr lang="nl-BE" sz="5400" b="1" dirty="0">
                <a:solidFill>
                  <a:srgbClr val="FF0000"/>
                </a:solidFill>
                <a:latin typeface="Bradley Hand ITC" pitchFamily="66" charset="0"/>
              </a:rPr>
              <a:t> </a:t>
            </a:r>
            <a:r>
              <a:rPr lang="nl-BE" sz="5400" b="1" dirty="0" smtClean="0">
                <a:solidFill>
                  <a:srgbClr val="FF0000"/>
                </a:solidFill>
                <a:latin typeface="Bradley Hand ITC" pitchFamily="66" charset="0"/>
              </a:rPr>
              <a:t>TI</a:t>
            </a:r>
            <a:endParaRPr lang="nl-NL" sz="5400" b="1" dirty="0">
              <a:solidFill>
                <a:srgbClr val="FF0000"/>
              </a:solidFill>
              <a:latin typeface="Bradley Hand ITC" pitchFamily="66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3851275" y="6092825"/>
            <a:ext cx="360363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Tm="5000">
    <p:randomBar dir="vert"/>
    <p:sndAc>
      <p:stSnd>
        <p:snd r:embed="rId2" name="16 nummer 16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7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3E6D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3E6D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720"/>
                            </p:stCondLst>
                            <p:childTnLst>
                              <p:par>
                                <p:cTn id="21" presetID="10" presetClass="exit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/>
      <p:bldP spid="2056" grpId="1"/>
      <p:bldP spid="205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123826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132465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135120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u22_4585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1" t="6483" r="1067" b="600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9" name="Picture 5" descr="144829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123828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u22_3701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6" name="Picture 4" descr="144828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133701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0" name="Picture 4" descr="144817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 descr="133700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135121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129245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u22_4550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u22_4492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9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u22_4028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126596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3" name="Picture 5" descr="126560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u22_3520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126567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126574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75"/>
          <a:stretch>
            <a:fillRect/>
          </a:stretch>
        </p:blipFill>
        <p:spPr bwMode="auto">
          <a:xfrm>
            <a:off x="0" y="6350"/>
            <a:ext cx="9144000" cy="685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126572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136862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126578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u22_3820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4"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126568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u22_4048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u22_4051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126569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5" name="Picture 5" descr="135287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trips dir="r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135117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trips dir="l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5" name="Picture 5" descr="123818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135126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144605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 descr="135354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2" name="Picture 4" descr="u22_4274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4" name="Picture 4" descr="133699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133698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133696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E2B7">
                <a:gamma/>
                <a:shade val="46275"/>
                <a:invGamma/>
              </a:srgbClr>
            </a:gs>
            <a:gs pos="50000">
              <a:srgbClr val="FFE2B7"/>
            </a:gs>
            <a:gs pos="100000">
              <a:srgbClr val="FFE2B7">
                <a:gamma/>
                <a:shade val="46275"/>
                <a:invGamma/>
              </a:srgb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aroos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0"/>
            <a:ext cx="576262" cy="41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4" name="Picture 6" descr="BEDANK~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1989138"/>
            <a:ext cx="3790950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5" name="Text Box 7"/>
          <p:cNvSpPr txBox="1">
            <a:spLocks noChangeArrowheads="1"/>
          </p:cNvSpPr>
          <p:nvPr/>
        </p:nvSpPr>
        <p:spPr bwMode="auto">
          <a:xfrm>
            <a:off x="6372225" y="5392738"/>
            <a:ext cx="18716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nl-BE" sz="2000" b="1" i="1">
                <a:solidFill>
                  <a:srgbClr val="F3E6D9"/>
                </a:solidFill>
                <a:latin typeface="Monotype Corsiva" pitchFamily="66" charset="0"/>
              </a:rPr>
              <a:t>Pps. – Magda.</a:t>
            </a:r>
            <a:endParaRPr lang="nl-NL" sz="2000" b="1" i="1">
              <a:solidFill>
                <a:srgbClr val="F3E6D9"/>
              </a:solidFill>
              <a:latin typeface="Monotype Corsiva" pitchFamily="66" charset="0"/>
            </a:endParaRPr>
          </a:p>
        </p:txBody>
      </p:sp>
      <p:sp>
        <p:nvSpPr>
          <p:cNvPr id="37897" name="Rectangle 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rgbClr val="FFE2B7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7898" name="Rectangle 10"/>
          <p:cNvSpPr>
            <a:spLocks noChangeArrowheads="1"/>
          </p:cNvSpPr>
          <p:nvPr/>
        </p:nvSpPr>
        <p:spPr bwMode="auto">
          <a:xfrm>
            <a:off x="395288" y="5589588"/>
            <a:ext cx="504825" cy="3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7899" name="Rectangle 11"/>
          <p:cNvSpPr>
            <a:spLocks noChangeArrowheads="1"/>
          </p:cNvSpPr>
          <p:nvPr/>
        </p:nvSpPr>
        <p:spPr bwMode="auto">
          <a:xfrm>
            <a:off x="900113" y="5013325"/>
            <a:ext cx="431800" cy="48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xit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0" presetClass="exit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378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5" grpId="0"/>
      <p:bldP spid="37895" grpId="1"/>
      <p:bldP spid="37898" grpId="0" animBg="1"/>
      <p:bldP spid="3789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ECIALMENTE PARA USTED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ESPECIALMENTE PARA USTED</Template>
  <TotalTime>1</TotalTime>
  <Words>24</Words>
  <Application>Microsoft Office PowerPoint</Application>
  <PresentationFormat>Presentación en pantalla (4:3)</PresentationFormat>
  <Paragraphs>5</Paragraphs>
  <Slides>42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ESPECIALMENTE PARA USTED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2020-08-19T07:28:17Z</dcterms:created>
  <dcterms:modified xsi:type="dcterms:W3CDTF">2020-08-19T07:30:14Z</dcterms:modified>
</cp:coreProperties>
</file>