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0" r:id="rId3"/>
    <p:sldId id="276" r:id="rId4"/>
    <p:sldId id="273" r:id="rId5"/>
    <p:sldId id="271" r:id="rId6"/>
    <p:sldId id="285" r:id="rId7"/>
    <p:sldId id="275" r:id="rId8"/>
    <p:sldId id="261" r:id="rId9"/>
    <p:sldId id="290" r:id="rId10"/>
    <p:sldId id="289" r:id="rId11"/>
    <p:sldId id="288" r:id="rId12"/>
    <p:sldId id="287" r:id="rId13"/>
    <p:sldId id="286" r:id="rId14"/>
    <p:sldId id="284" r:id="rId15"/>
    <p:sldId id="282" r:id="rId16"/>
    <p:sldId id="281" r:id="rId17"/>
    <p:sldId id="257" r:id="rId18"/>
    <p:sldId id="280" r:id="rId19"/>
    <p:sldId id="274" r:id="rId20"/>
    <p:sldId id="279" r:id="rId21"/>
    <p:sldId id="278" r:id="rId22"/>
    <p:sldId id="277" r:id="rId23"/>
    <p:sldId id="272" r:id="rId24"/>
    <p:sldId id="270" r:id="rId25"/>
    <p:sldId id="269" r:id="rId26"/>
    <p:sldId id="268" r:id="rId27"/>
    <p:sldId id="267" r:id="rId28"/>
    <p:sldId id="266" r:id="rId29"/>
    <p:sldId id="264" r:id="rId30"/>
    <p:sldId id="262" r:id="rId31"/>
    <p:sldId id="259" r:id="rId32"/>
    <p:sldId id="291" r:id="rId33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o/TnWVdacLKMCNmiiUr8A==" hashData="DgM7sc7PtS3ZuD14e7htSpZy8h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314457-0BA1-45D2-8541-312ED751CCB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03323024"/>
      </p:ext>
    </p:extLst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1065E4-0412-4F32-9D82-8D5418850E9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66203957"/>
      </p:ext>
    </p:extLst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90AEC7-7CC0-4F45-8560-AD2A9C58E14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21854818"/>
      </p:ext>
    </p:extLst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E2C8F-F261-4E0E-834F-19BC6F6EE7DE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59794812"/>
      </p:ext>
    </p:extLst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F807B-6606-41C5-B455-28A4D037432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47914968"/>
      </p:ext>
    </p:extLst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AECEE9-6668-483D-96A8-F2041E73E24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63018949"/>
      </p:ext>
    </p:extLst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6794AB-F710-49EA-B7D3-E9413DB4D3B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87695125"/>
      </p:ext>
    </p:extLst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D124A0-4EDC-44C1-BCCE-1078E6B5F35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79544508"/>
      </p:ext>
    </p:extLst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538877-C9B4-4E90-8C45-EB6BA4AF645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98130109"/>
      </p:ext>
    </p:extLst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BFEA9C-A201-4161-8541-2968E6C08DD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5184836"/>
      </p:ext>
    </p:extLst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CFBE36-76E6-4AF3-9DD2-9B400E72BB3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4250824"/>
      </p:ext>
    </p:extLst>
  </p:cSld>
  <p:clrMapOvr>
    <a:masterClrMapping/>
  </p:clrMapOvr>
  <p:transition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357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CBA82E08-B421-426C-BB1D-D32DCC045E2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6696075" cy="502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3" descr="Sneeuwbalgooien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16" descr="sneeuwhond nieuw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sndAc>
      <p:stSnd loop="1">
        <p:snd r:embed="rId2" name="Orke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6697662" cy="502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20713"/>
            <a:ext cx="6696075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36613"/>
            <a:ext cx="6696075" cy="487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6696075" cy="502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6553200" cy="491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6696075" cy="502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20713"/>
            <a:ext cx="6840537" cy="513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6696075" cy="502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765175"/>
            <a:ext cx="6767512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6696075" cy="502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6696075" cy="502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6696075" cy="502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6769100" cy="507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20713"/>
            <a:ext cx="6840537" cy="513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6696075" cy="502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36613"/>
            <a:ext cx="6696075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765175"/>
            <a:ext cx="6624637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6553200" cy="491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6696075" cy="502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6624637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6696075" cy="502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92150"/>
            <a:ext cx="6624638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6696075" cy="502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6696075" cy="502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765175"/>
            <a:ext cx="6624637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6696075" cy="502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6553200" cy="491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92150"/>
            <a:ext cx="6624638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6767512" cy="507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2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3" descr="Sneeuwbalgooi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484313"/>
            <a:ext cx="7810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6" descr="sneeuwhond nieu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3335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culptures de neige .. 16 03 2011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Sculptures de neige .. 16 03 2011</Template>
  <TotalTime>3</TotalTime>
  <Words>16</Words>
  <Application>Microsoft Office PowerPoint</Application>
  <PresentationFormat>Presentación en pantalla (4:3)</PresentationFormat>
  <Paragraphs>2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5" baseType="lpstr">
      <vt:lpstr>Arial</vt:lpstr>
      <vt:lpstr>Calibri</vt:lpstr>
      <vt:lpstr>Sculptures de neige .. 16 03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2021-12-09T12:01:25Z</dcterms:created>
  <dcterms:modified xsi:type="dcterms:W3CDTF">2021-12-09T12:04:31Z</dcterms:modified>
</cp:coreProperties>
</file>