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3" r:id="rId21"/>
    <p:sldId id="275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85m35fqTT6ERFNe/ONulA==" hashData="MmumT0ZJMjr7lSxuffni0b1KKZ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E693D-C581-4CBC-BAFB-1F082AAE6FFD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6EDF4-5B7A-407F-92A6-8A9BFEE4DC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8619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C73C0-2438-43A9-9680-806FE43B9A60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71754-21BD-49D8-BA01-C1E663AB549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066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A0481-95CA-4D6F-A6EB-BCC18F21B26F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33719-4DA7-4512-B3C4-6F98A821704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14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46B5C-EF71-4331-9F36-CBD449D1A807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2D68E-E123-404E-A958-99E4B0F494A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25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7FE5D-1E4B-4D5A-BE23-A7470F003F89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87683-73AE-4566-BEFA-CE83AAE995B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5710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0CD0C-5955-4009-A770-6918DF938AF5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A2788-9A8D-476C-8127-623811F23AF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3613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432DD-EFF4-4268-858E-4F8708C7B6A8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1A7EF-B284-4916-87AD-5BD33BBBAB6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73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09276-9982-4C75-846D-FEBA5902DB19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EBFCB-C027-45CF-80BB-5FCDF23F1FA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650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BBFA5-4097-4322-B0D1-1FCF712FB0CA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E78FF2-FE23-496C-B461-62CF39FC90C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8670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976A6-5E30-4BA5-B86C-8E6F71441B65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F20C4-CFF1-444A-811C-EEB93111C69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04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9198E-5A9C-4C3F-B023-9607D41ABA17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640BA-DBB3-4491-8B5F-429E42689F3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912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228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6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1A67C7-BD02-4FB5-BAC9-8DC210C7754C}" type="datetimeFigureOut">
              <a:rPr lang="fr-FR"/>
              <a:pPr>
                <a:defRPr/>
              </a:pPr>
              <a:t>06/03/2019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47C934-20D0-40EF-A611-131C5E9A1F4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E6F2">
            <a:alpha val="70195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576" y="2348880"/>
            <a:ext cx="7992888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¿¿¿</a:t>
            </a:r>
            <a:r>
              <a:rPr lang="fr-FR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Escasez</a:t>
            </a:r>
            <a:r>
              <a:rPr lang="fr-F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 </a:t>
            </a:r>
            <a:r>
              <a:rPr lang="fr-FR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de </a:t>
            </a:r>
            <a:r>
              <a:rPr lang="fr-FR" sz="5400" b="1" spc="300" dirty="0" err="1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viviendas</a:t>
            </a:r>
            <a:r>
              <a:rPr lang="fr-FR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:</a:t>
            </a:r>
          </a:p>
          <a:p>
            <a:pPr algn="ctr">
              <a:defRPr/>
            </a:pPr>
            <a:r>
              <a:rPr lang="fr-FR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lgerian" pitchFamily="82" charset="0"/>
              </a:rPr>
              <a:t>O NIDO???</a:t>
            </a:r>
            <a:endParaRPr lang="fr-FR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2051" name="Image 4" descr="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800225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1" descr="3 bis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4076700"/>
            <a:ext cx="1789113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d"/>
    <p:sndAc>
      <p:stSnd loop="1">
        <p:snd r:embed="rId2" name="B.Emotion avec chants d'oiseaux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4" descr="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00" y="0"/>
            <a:ext cx="5562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0500" y="0"/>
            <a:ext cx="3683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3 b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5663" y="0"/>
            <a:ext cx="4892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323850" y="333375"/>
            <a:ext cx="84248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2400" b="1">
                <a:solidFill>
                  <a:srgbClr val="FF0000"/>
                </a:solidFill>
                <a:latin typeface="Calibri" pitchFamily="34" charset="0"/>
              </a:rPr>
              <a:t>Un homme a trouvé "ça" après avoir laissé sa voiture 6 jours sans rouler...</a:t>
            </a:r>
            <a:endParaRPr lang="fr-FR" sz="24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Connecteur droit avec flèche 3"/>
          <p:cNvCxnSpPr/>
          <p:nvPr/>
        </p:nvCxnSpPr>
        <p:spPr>
          <a:xfrm flipH="1">
            <a:off x="5724525" y="260350"/>
            <a:ext cx="360363" cy="1223963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043613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0" y="1773238"/>
            <a:ext cx="158273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>
                <a:solidFill>
                  <a:srgbClr val="FF0000"/>
                </a:solidFill>
                <a:latin typeface="Calibri" pitchFamily="34" charset="0"/>
              </a:rPr>
              <a:t>Normalement éteindre votre cigarette ici ...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0"/>
            <a:ext cx="455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179388" y="620713"/>
            <a:ext cx="2736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2000">
                <a:solidFill>
                  <a:srgbClr val="FF0000"/>
                </a:solidFill>
                <a:latin typeface="Calibri" pitchFamily="34" charset="0"/>
              </a:rPr>
              <a:t>Piquet cassé? on peut y entrer et faire un nid...</a:t>
            </a: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0"/>
            <a:ext cx="4206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0"/>
            <a:ext cx="3911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0"/>
            <a:ext cx="6643688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425" y="0"/>
            <a:ext cx="4375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5750" cy="666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6516688" y="333375"/>
            <a:ext cx="1968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latin typeface="Calibri" pitchFamily="34" charset="0"/>
              </a:rPr>
              <a:t>Dans un cendrier...</a:t>
            </a:r>
            <a:endParaRPr lang="fr-FR">
              <a:latin typeface="Calibri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0"/>
            <a:ext cx="795655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ZoneTexte 3"/>
          <p:cNvSpPr txBox="1">
            <a:spLocks noChangeArrowheads="1"/>
          </p:cNvSpPr>
          <p:nvPr/>
        </p:nvSpPr>
        <p:spPr bwMode="auto">
          <a:xfrm>
            <a:off x="0" y="4581525"/>
            <a:ext cx="6842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fr-FR">
                <a:solidFill>
                  <a:srgbClr val="FF0000"/>
                </a:solidFill>
              </a:rPr>
              <a:t>FIN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énurie de logement .. 29 10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Pénurie de logement .. 29 10 2018</Template>
  <TotalTime>4</TotalTime>
  <Words>64</Words>
  <Application>Microsoft Office PowerPoint</Application>
  <PresentationFormat>Presentación en pantalla (4:3)</PresentationFormat>
  <Paragraphs>9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4" baseType="lpstr">
      <vt:lpstr>Arial</vt:lpstr>
      <vt:lpstr>Calibri</vt:lpstr>
      <vt:lpstr>Pénurie de logement .. 29 10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2019-03-06T20:30:57Z</dcterms:created>
  <dcterms:modified xsi:type="dcterms:W3CDTF">2019-03-06T20:35:52Z</dcterms:modified>
</cp:coreProperties>
</file>