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sldIdLst>
    <p:sldId id="256" r:id="rId3"/>
    <p:sldId id="259" r:id="rId4"/>
    <p:sldId id="257" r:id="rId5"/>
    <p:sldId id="258" r:id="rId6"/>
    <p:sldId id="261" r:id="rId7"/>
    <p:sldId id="263" r:id="rId8"/>
    <p:sldId id="265" r:id="rId9"/>
    <p:sldId id="264" r:id="rId10"/>
    <p:sldId id="266" r:id="rId11"/>
    <p:sldId id="268" r:id="rId12"/>
    <p:sldId id="272" r:id="rId13"/>
    <p:sldId id="270" r:id="rId14"/>
    <p:sldId id="275" r:id="rId15"/>
    <p:sldId id="273" r:id="rId16"/>
    <p:sldId id="274" r:id="rId17"/>
    <p:sldId id="276" r:id="rId18"/>
    <p:sldId id="271" r:id="rId19"/>
    <p:sldId id="277" r:id="rId20"/>
    <p:sldId id="278" r:id="rId21"/>
    <p:sldId id="279" r:id="rId22"/>
    <p:sldId id="280" r:id="rId23"/>
    <p:sldId id="283" r:id="rId24"/>
    <p:sldId id="284" r:id="rId25"/>
    <p:sldId id="281" r:id="rId26"/>
    <p:sldId id="286" r:id="rId27"/>
    <p:sldId id="285" r:id="rId28"/>
    <p:sldId id="287" r:id="rId29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17A00"/>
    <a:srgbClr val="00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4D93C-AD27-45FC-A359-EC27A7959EAA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12372-6BAB-4418-AE07-5B95BB2862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DB0DC-B24E-40ED-AC00-D447E57445BD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D1444-E1F5-423F-BB11-9490FFFDBD9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E83D1-E57D-417C-88DF-1C4E693B4C8C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B0B26-3404-438C-9CA0-8891C75F6FD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A133B-6C46-468E-B21B-1D25CBE193C0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F90D7-DDBA-4B64-BABE-EB8BEADFDE3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797DB-13F0-48F9-B63B-A76070A10714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EC9BB-536F-48EC-86C8-C82B353930C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A151C-7BEF-45ED-A8F4-E0509526CE9D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EB9E1-4693-4AD1-A63B-F20845DC9E2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07BB8-D5B9-459D-8435-B6FC9F31641E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C8F69-14E1-4B0D-9025-086170B0199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ABE2C-502B-4B2A-A05A-825CA035EA23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6FBE2-02D1-4535-94A7-B05530481C0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3BA07-551D-42BF-8F52-1E465481BA0D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9CE21-DFCC-4306-BA70-FDAAA43C406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43DB-31B9-4289-9E4E-B902D48A1015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D2D71-303C-4596-B259-F36146A4820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A583B-1599-48E7-AEF1-D6236D9CA0CC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53853-277D-4EF2-B7B2-84136B31EDE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8F7771-9DD7-40D7-83F6-BFC45225DBD6}" type="datetimeFigureOut">
              <a:rPr lang="es-ES"/>
              <a:pPr/>
              <a:t>22/03/2015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7728A18-495C-473C-AF10-6774E04B0B9B}" type="datetimeFigureOut">
              <a:rPr lang="es-ES"/>
              <a:pPr/>
              <a:t>22/03/2015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9E9A2F-9A5E-43E1-AFD4-38ADF2EE84D9}" type="datetimeFigureOut">
              <a:rPr lang="es-ES"/>
              <a:pPr/>
              <a:t>22/03/2015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0B06D8-18FD-47FF-B602-81EE0DBA53BB}" type="datetimeFigureOut">
              <a:rPr lang="es-ES"/>
              <a:pPr/>
              <a:t>22/03/2015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B2D6ED-4EAE-4C37-AC45-9AEDE40C99A3}" type="datetimeFigureOut">
              <a:rPr lang="es-ES"/>
              <a:pPr/>
              <a:t>22/03/2015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EAE790-8141-4BC0-B5A3-C2A05D18B62D}" type="datetimeFigureOut">
              <a:rPr lang="es-ES"/>
              <a:pPr/>
              <a:t>22/03/2015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D668E08-6211-46E3-9630-8AD37B9728E7}" type="datetimeFigureOut">
              <a:rPr lang="es-ES"/>
              <a:pPr/>
              <a:t>22/03/2015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7BFDF0-0272-414D-82FF-F40211A42A45}" type="datetimeFigureOut">
              <a:rPr lang="es-ES"/>
              <a:pPr/>
              <a:t>22/03/2015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26088F-084C-4249-90C7-DC5646B131F0}" type="datetimeFigureOut">
              <a:rPr lang="es-ES"/>
              <a:pPr/>
              <a:t>22/03/2015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ECBD87-93B3-4165-800A-2D6DAFBA6CD4}" type="datetimeFigureOut">
              <a:rPr lang="es-ES"/>
              <a:pPr/>
              <a:t>22/03/2015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B394176-0DC6-44FB-AB7F-866DB490425A}" type="datetimeFigureOut">
              <a:rPr lang="es-ES"/>
              <a:pPr/>
              <a:t>22/03/2015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5DD19E-D61D-48EE-9E0F-ED9598B7AD6F}" type="datetimeFigureOut">
              <a:rPr lang="fr-FR"/>
              <a:pPr>
                <a:defRPr/>
              </a:pPr>
              <a:t>22/03/2015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316C86-2C23-4D32-A5D4-62D74BA70F0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F2F6BBDD-0F37-4350-AB8B-8E2808D53EB3}" type="datetimeFigureOut">
              <a:rPr lang="es-ES"/>
              <a:pPr/>
              <a:t>22/03/2015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/>
        </p:nvSpPr>
        <p:spPr>
          <a:xfrm>
            <a:off x="4572000" y="0"/>
            <a:ext cx="4572000" cy="2571750"/>
          </a:xfrm>
          <a:custGeom>
            <a:avLst/>
            <a:gdLst>
              <a:gd name="connsiteX0" fmla="*/ 0 w 914400"/>
              <a:gd name="connsiteY0" fmla="*/ 0 h 914400"/>
              <a:gd name="connsiteX1" fmla="*/ 914400 w 914400"/>
              <a:gd name="connsiteY1" fmla="*/ 0 h 914400"/>
              <a:gd name="connsiteX2" fmla="*/ 914400 w 914400"/>
              <a:gd name="connsiteY2" fmla="*/ 914400 h 914400"/>
              <a:gd name="connsiteX3" fmla="*/ 0 w 914400"/>
              <a:gd name="connsiteY3" fmla="*/ 914400 h 914400"/>
              <a:gd name="connsiteX4" fmla="*/ 0 w 914400"/>
              <a:gd name="connsiteY4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914400">
                <a:moveTo>
                  <a:pt x="0" y="0"/>
                </a:moveTo>
                <a:lnTo>
                  <a:pt x="914400" y="0"/>
                </a:lnTo>
                <a:lnTo>
                  <a:pt x="914400" y="914400"/>
                </a:lnTo>
                <a:lnTo>
                  <a:pt x="0" y="91440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 l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Forme libre 5"/>
          <p:cNvSpPr/>
          <p:nvPr/>
        </p:nvSpPr>
        <p:spPr>
          <a:xfrm>
            <a:off x="0" y="0"/>
            <a:ext cx="4572000" cy="2571750"/>
          </a:xfrm>
          <a:custGeom>
            <a:avLst/>
            <a:gdLst>
              <a:gd name="connsiteX0" fmla="*/ 0 w 914400"/>
              <a:gd name="connsiteY0" fmla="*/ 0 h 914400"/>
              <a:gd name="connsiteX1" fmla="*/ 914400 w 914400"/>
              <a:gd name="connsiteY1" fmla="*/ 0 h 914400"/>
              <a:gd name="connsiteX2" fmla="*/ 914400 w 914400"/>
              <a:gd name="connsiteY2" fmla="*/ 914400 h 914400"/>
              <a:gd name="connsiteX3" fmla="*/ 0 w 914400"/>
              <a:gd name="connsiteY3" fmla="*/ 914400 h 914400"/>
              <a:gd name="connsiteX4" fmla="*/ 0 w 914400"/>
              <a:gd name="connsiteY4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914400">
                <a:moveTo>
                  <a:pt x="0" y="0"/>
                </a:moveTo>
                <a:lnTo>
                  <a:pt x="914400" y="0"/>
                </a:lnTo>
                <a:lnTo>
                  <a:pt x="914400" y="914400"/>
                </a:lnTo>
                <a:lnTo>
                  <a:pt x="0" y="9144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 r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8" name="Forme libre 7"/>
          <p:cNvSpPr/>
          <p:nvPr/>
        </p:nvSpPr>
        <p:spPr>
          <a:xfrm>
            <a:off x="4572000" y="2571750"/>
            <a:ext cx="4572000" cy="2571750"/>
          </a:xfrm>
          <a:custGeom>
            <a:avLst/>
            <a:gdLst>
              <a:gd name="connsiteX0" fmla="*/ 0 w 914400"/>
              <a:gd name="connsiteY0" fmla="*/ 0 h 914400"/>
              <a:gd name="connsiteX1" fmla="*/ 914400 w 914400"/>
              <a:gd name="connsiteY1" fmla="*/ 0 h 914400"/>
              <a:gd name="connsiteX2" fmla="*/ 914400 w 914400"/>
              <a:gd name="connsiteY2" fmla="*/ 914400 h 914400"/>
              <a:gd name="connsiteX3" fmla="*/ 0 w 914400"/>
              <a:gd name="connsiteY3" fmla="*/ 914400 h 914400"/>
              <a:gd name="connsiteX4" fmla="*/ 0 w 914400"/>
              <a:gd name="connsiteY4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914400">
                <a:moveTo>
                  <a:pt x="0" y="0"/>
                </a:moveTo>
                <a:lnTo>
                  <a:pt x="914400" y="0"/>
                </a:lnTo>
                <a:lnTo>
                  <a:pt x="914400" y="914400"/>
                </a:lnTo>
                <a:lnTo>
                  <a:pt x="0" y="9144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 l="-100000" t="-100000" b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Forme libre 4"/>
          <p:cNvSpPr/>
          <p:nvPr/>
        </p:nvSpPr>
        <p:spPr>
          <a:xfrm>
            <a:off x="0" y="2571750"/>
            <a:ext cx="4572000" cy="2571750"/>
          </a:xfrm>
          <a:custGeom>
            <a:avLst/>
            <a:gdLst>
              <a:gd name="connsiteX0" fmla="*/ 0 w 914400"/>
              <a:gd name="connsiteY0" fmla="*/ 0 h 914400"/>
              <a:gd name="connsiteX1" fmla="*/ 914400 w 914400"/>
              <a:gd name="connsiteY1" fmla="*/ 0 h 914400"/>
              <a:gd name="connsiteX2" fmla="*/ 914400 w 914400"/>
              <a:gd name="connsiteY2" fmla="*/ 914400 h 914400"/>
              <a:gd name="connsiteX3" fmla="*/ 0 w 914400"/>
              <a:gd name="connsiteY3" fmla="*/ 914400 h 914400"/>
              <a:gd name="connsiteX4" fmla="*/ 0 w 914400"/>
              <a:gd name="connsiteY4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914400">
                <a:moveTo>
                  <a:pt x="0" y="0"/>
                </a:moveTo>
                <a:lnTo>
                  <a:pt x="914400" y="0"/>
                </a:lnTo>
                <a:lnTo>
                  <a:pt x="914400" y="914400"/>
                </a:lnTo>
                <a:lnTo>
                  <a:pt x="0" y="9144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/>
            <a:srcRect/>
            <a:stretch>
              <a:fillRect t="-100000" r="-100000" b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1" name="Organigramme : Connecteur 10"/>
          <p:cNvSpPr/>
          <p:nvPr/>
        </p:nvSpPr>
        <p:spPr>
          <a:xfrm>
            <a:off x="4211960" y="-164554"/>
            <a:ext cx="3744416" cy="2571750"/>
          </a:xfrm>
          <a:prstGeom prst="flowChartConnector">
            <a:avLst/>
          </a:prstGeom>
          <a:blipFill dpi="0" rotWithShape="1">
            <a:blip r:embed="rId4" cstate="print"/>
            <a:srcRect/>
            <a:stretch>
              <a:fillRect t="6000" r="1000" b="19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>
    <p:sndAc>
      <p:stSnd>
        <p:snd r:embed="rId2" name="Romantic encout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Joindre 1"/>
          <p:cNvSpPr/>
          <p:nvPr/>
        </p:nvSpPr>
        <p:spPr>
          <a:xfrm>
            <a:off x="0" y="0"/>
            <a:ext cx="9144000" cy="2571750"/>
          </a:xfrm>
          <a:prstGeom prst="flowChartCollate">
            <a:avLst/>
          </a:prstGeom>
          <a:blipFill dpi="0" rotWithShape="1">
            <a:blip r:embed="rId2" cstate="print"/>
            <a:srcRect/>
            <a:stretch>
              <a:fillRect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" name="Organigramme : Joindre 2"/>
          <p:cNvSpPr/>
          <p:nvPr/>
        </p:nvSpPr>
        <p:spPr>
          <a:xfrm>
            <a:off x="0" y="2571750"/>
            <a:ext cx="9144000" cy="2571750"/>
          </a:xfrm>
          <a:prstGeom prst="flowChartCollate">
            <a:avLst/>
          </a:prstGeom>
          <a:blipFill dpi="0" rotWithShape="1">
            <a:blip r:embed="rId2" cstate="print"/>
            <a:srcRect/>
            <a:stretch>
              <a:fillRect t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Triangle isocèle 3"/>
          <p:cNvSpPr/>
          <p:nvPr/>
        </p:nvSpPr>
        <p:spPr>
          <a:xfrm rot="16200000">
            <a:off x="5572125" y="-1000125"/>
            <a:ext cx="2571750" cy="4572000"/>
          </a:xfrm>
          <a:prstGeom prst="triangle">
            <a:avLst/>
          </a:prstGeom>
          <a:blipFill dpi="0" rotWithShape="0">
            <a:blip r:embed="rId2" cstate="print"/>
            <a:srcRect/>
            <a:stretch>
              <a:fillRect l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isocèle 4"/>
          <p:cNvSpPr/>
          <p:nvPr/>
        </p:nvSpPr>
        <p:spPr>
          <a:xfrm rot="16200000">
            <a:off x="5572125" y="1571625"/>
            <a:ext cx="2571750" cy="4572000"/>
          </a:xfrm>
          <a:prstGeom prst="triangle">
            <a:avLst/>
          </a:prstGeom>
          <a:blipFill dpi="0" rotWithShape="0">
            <a:blip r:embed="rId2" cstate="print"/>
            <a:srcRect/>
            <a:stretch>
              <a:fillRect l="-100000" t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isocèle 5"/>
          <p:cNvSpPr/>
          <p:nvPr/>
        </p:nvSpPr>
        <p:spPr>
          <a:xfrm rot="5400000" flipH="1">
            <a:off x="1000125" y="-1000125"/>
            <a:ext cx="2571750" cy="4572000"/>
          </a:xfrm>
          <a:prstGeom prst="triangle">
            <a:avLst/>
          </a:prstGeom>
          <a:blipFill dpi="0" rotWithShape="0">
            <a:blip r:embed="rId2" cstate="print"/>
            <a:srcRect/>
            <a:stretch>
              <a:fillRect r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Triangle isocèle 6"/>
          <p:cNvSpPr/>
          <p:nvPr/>
        </p:nvSpPr>
        <p:spPr>
          <a:xfrm rot="5400000" flipH="1">
            <a:off x="1000125" y="1571625"/>
            <a:ext cx="2571750" cy="4572000"/>
          </a:xfrm>
          <a:prstGeom prst="triangle">
            <a:avLst/>
          </a:prstGeom>
          <a:blipFill dpi="0" rotWithShape="0">
            <a:blip r:embed="rId2" cstate="print"/>
            <a:srcRect/>
            <a:stretch>
              <a:fillRect t="-100000" r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rme libre 2"/>
          <p:cNvSpPr/>
          <p:nvPr/>
        </p:nvSpPr>
        <p:spPr>
          <a:xfrm flipV="1">
            <a:off x="0" y="0"/>
            <a:ext cx="4572000" cy="2571750"/>
          </a:xfrm>
          <a:custGeom>
            <a:avLst/>
            <a:gdLst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4716016 w 4716016"/>
              <a:gd name="connsiteY2" fmla="*/ 4509120 h 4509120"/>
              <a:gd name="connsiteX3" fmla="*/ 0 w 4716016"/>
              <a:gd name="connsiteY3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  <a:gd name="connsiteX0" fmla="*/ 0 w 5003805"/>
              <a:gd name="connsiteY0" fmla="*/ 4509120 h 4509120"/>
              <a:gd name="connsiteX1" fmla="*/ 0 w 5003805"/>
              <a:gd name="connsiteY1" fmla="*/ 0 h 4509120"/>
              <a:gd name="connsiteX2" fmla="*/ 1824146 w 5003805"/>
              <a:gd name="connsiteY2" fmla="*/ 3073417 h 4509120"/>
              <a:gd name="connsiteX3" fmla="*/ 4716016 w 5003805"/>
              <a:gd name="connsiteY3" fmla="*/ 4509120 h 4509120"/>
              <a:gd name="connsiteX4" fmla="*/ 0 w 5003805"/>
              <a:gd name="connsiteY4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16016" h="4509120">
                <a:moveTo>
                  <a:pt x="0" y="4509120"/>
                </a:moveTo>
                <a:lnTo>
                  <a:pt x="0" y="0"/>
                </a:lnTo>
                <a:cubicBezTo>
                  <a:pt x="608049" y="1024472"/>
                  <a:pt x="2360791" y="42055"/>
                  <a:pt x="1824146" y="3073417"/>
                </a:cubicBezTo>
                <a:cubicBezTo>
                  <a:pt x="4415722" y="1949988"/>
                  <a:pt x="3752059" y="4030552"/>
                  <a:pt x="4716016" y="4509120"/>
                </a:cubicBezTo>
                <a:lnTo>
                  <a:pt x="0" y="4509120"/>
                </a:lnTo>
                <a:close/>
              </a:path>
            </a:pathLst>
          </a:custGeom>
          <a:blipFill dpi="0" rotWithShape="0">
            <a:blip r:embed="rId2" cstate="print"/>
            <a:srcRect/>
            <a:stretch>
              <a:fillRect r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Forme libre 3"/>
          <p:cNvSpPr/>
          <p:nvPr/>
        </p:nvSpPr>
        <p:spPr>
          <a:xfrm flipH="1" flipV="1">
            <a:off x="4355976" y="0"/>
            <a:ext cx="4788024" cy="2570400"/>
          </a:xfrm>
          <a:custGeom>
            <a:avLst/>
            <a:gdLst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4716016 w 4716016"/>
              <a:gd name="connsiteY2" fmla="*/ 4509120 h 4509120"/>
              <a:gd name="connsiteX3" fmla="*/ 0 w 4716016"/>
              <a:gd name="connsiteY3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  <a:gd name="connsiteX0" fmla="*/ 0 w 5003805"/>
              <a:gd name="connsiteY0" fmla="*/ 4509120 h 4509120"/>
              <a:gd name="connsiteX1" fmla="*/ 0 w 5003805"/>
              <a:gd name="connsiteY1" fmla="*/ 0 h 4509120"/>
              <a:gd name="connsiteX2" fmla="*/ 1824146 w 5003805"/>
              <a:gd name="connsiteY2" fmla="*/ 3073417 h 4509120"/>
              <a:gd name="connsiteX3" fmla="*/ 4716016 w 5003805"/>
              <a:gd name="connsiteY3" fmla="*/ 4509120 h 4509120"/>
              <a:gd name="connsiteX4" fmla="*/ 0 w 5003805"/>
              <a:gd name="connsiteY4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16016" h="4509120">
                <a:moveTo>
                  <a:pt x="0" y="4509120"/>
                </a:moveTo>
                <a:lnTo>
                  <a:pt x="0" y="0"/>
                </a:lnTo>
                <a:cubicBezTo>
                  <a:pt x="608049" y="1024472"/>
                  <a:pt x="2360791" y="42055"/>
                  <a:pt x="1824146" y="3073417"/>
                </a:cubicBezTo>
                <a:cubicBezTo>
                  <a:pt x="4415722" y="1949988"/>
                  <a:pt x="3752059" y="4030552"/>
                  <a:pt x="4716016" y="4509120"/>
                </a:cubicBezTo>
                <a:lnTo>
                  <a:pt x="0" y="4509120"/>
                </a:lnTo>
                <a:close/>
              </a:path>
            </a:pathLst>
          </a:custGeom>
          <a:blipFill dpi="0" rotWithShape="0">
            <a:blip r:embed="rId2" cstate="print"/>
            <a:srcRect/>
            <a:stretch>
              <a:fillRect l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Forme libre 4"/>
          <p:cNvSpPr/>
          <p:nvPr/>
        </p:nvSpPr>
        <p:spPr>
          <a:xfrm rot="5400000" flipH="1" flipV="1">
            <a:off x="5248089" y="1247589"/>
            <a:ext cx="2931790" cy="4860032"/>
          </a:xfrm>
          <a:custGeom>
            <a:avLst/>
            <a:gdLst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4716016 w 4716016"/>
              <a:gd name="connsiteY2" fmla="*/ 4509120 h 4509120"/>
              <a:gd name="connsiteX3" fmla="*/ 0 w 4716016"/>
              <a:gd name="connsiteY3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  <a:gd name="connsiteX0" fmla="*/ 0 w 5003805"/>
              <a:gd name="connsiteY0" fmla="*/ 4509120 h 4509120"/>
              <a:gd name="connsiteX1" fmla="*/ 0 w 5003805"/>
              <a:gd name="connsiteY1" fmla="*/ 0 h 4509120"/>
              <a:gd name="connsiteX2" fmla="*/ 1824146 w 5003805"/>
              <a:gd name="connsiteY2" fmla="*/ 3073417 h 4509120"/>
              <a:gd name="connsiteX3" fmla="*/ 4716016 w 5003805"/>
              <a:gd name="connsiteY3" fmla="*/ 4509120 h 4509120"/>
              <a:gd name="connsiteX4" fmla="*/ 0 w 5003805"/>
              <a:gd name="connsiteY4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16016" h="4509120">
                <a:moveTo>
                  <a:pt x="0" y="4509120"/>
                </a:moveTo>
                <a:lnTo>
                  <a:pt x="0" y="0"/>
                </a:lnTo>
                <a:cubicBezTo>
                  <a:pt x="608049" y="1024472"/>
                  <a:pt x="2360791" y="42055"/>
                  <a:pt x="1824146" y="3073417"/>
                </a:cubicBezTo>
                <a:cubicBezTo>
                  <a:pt x="4415722" y="1949988"/>
                  <a:pt x="3752059" y="4030552"/>
                  <a:pt x="4716016" y="4509120"/>
                </a:cubicBezTo>
                <a:lnTo>
                  <a:pt x="0" y="4509120"/>
                </a:lnTo>
                <a:close/>
              </a:path>
            </a:pathLst>
          </a:custGeom>
          <a:blipFill dpi="0" rotWithShape="0">
            <a:blip r:embed="rId2" cstate="print"/>
            <a:srcRect/>
            <a:stretch>
              <a:fillRect l="-88000" t="-7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Forme libre 5"/>
          <p:cNvSpPr/>
          <p:nvPr/>
        </p:nvSpPr>
        <p:spPr>
          <a:xfrm rot="10800000" flipH="1" flipV="1">
            <a:off x="0" y="2355726"/>
            <a:ext cx="4572000" cy="2787774"/>
          </a:xfrm>
          <a:custGeom>
            <a:avLst/>
            <a:gdLst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4716016 w 4716016"/>
              <a:gd name="connsiteY2" fmla="*/ 4509120 h 4509120"/>
              <a:gd name="connsiteX3" fmla="*/ 0 w 4716016"/>
              <a:gd name="connsiteY3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  <a:gd name="connsiteX0" fmla="*/ 0 w 5003805"/>
              <a:gd name="connsiteY0" fmla="*/ 4509120 h 4509120"/>
              <a:gd name="connsiteX1" fmla="*/ 0 w 5003805"/>
              <a:gd name="connsiteY1" fmla="*/ 0 h 4509120"/>
              <a:gd name="connsiteX2" fmla="*/ 1824146 w 5003805"/>
              <a:gd name="connsiteY2" fmla="*/ 3073417 h 4509120"/>
              <a:gd name="connsiteX3" fmla="*/ 4716016 w 5003805"/>
              <a:gd name="connsiteY3" fmla="*/ 4509120 h 4509120"/>
              <a:gd name="connsiteX4" fmla="*/ 0 w 5003805"/>
              <a:gd name="connsiteY4" fmla="*/ 4509120 h 4509120"/>
              <a:gd name="connsiteX0" fmla="*/ 0 w 4716016"/>
              <a:gd name="connsiteY0" fmla="*/ 4509120 h 4509120"/>
              <a:gd name="connsiteX1" fmla="*/ 0 w 4716016"/>
              <a:gd name="connsiteY1" fmla="*/ 0 h 4509120"/>
              <a:gd name="connsiteX2" fmla="*/ 1824146 w 4716016"/>
              <a:gd name="connsiteY2" fmla="*/ 3073417 h 4509120"/>
              <a:gd name="connsiteX3" fmla="*/ 4716016 w 4716016"/>
              <a:gd name="connsiteY3" fmla="*/ 4509120 h 4509120"/>
              <a:gd name="connsiteX4" fmla="*/ 0 w 4716016"/>
              <a:gd name="connsiteY4" fmla="*/ 4509120 h 4509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16016" h="4509120">
                <a:moveTo>
                  <a:pt x="0" y="4509120"/>
                </a:moveTo>
                <a:lnTo>
                  <a:pt x="0" y="0"/>
                </a:lnTo>
                <a:cubicBezTo>
                  <a:pt x="608049" y="1024472"/>
                  <a:pt x="2360791" y="42055"/>
                  <a:pt x="1824146" y="3073417"/>
                </a:cubicBezTo>
                <a:cubicBezTo>
                  <a:pt x="4415722" y="1949988"/>
                  <a:pt x="3752059" y="4030552"/>
                  <a:pt x="4716016" y="4509120"/>
                </a:cubicBezTo>
                <a:lnTo>
                  <a:pt x="0" y="4509120"/>
                </a:lnTo>
                <a:close/>
              </a:path>
            </a:pathLst>
          </a:custGeom>
          <a:blipFill dpi="0" rotWithShape="0">
            <a:blip r:embed="rId2" cstate="print"/>
            <a:srcRect/>
            <a:stretch>
              <a:fillRect t="-85000" r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Forme libre 6"/>
          <p:cNvSpPr/>
          <p:nvPr/>
        </p:nvSpPr>
        <p:spPr>
          <a:xfrm>
            <a:off x="33338" y="0"/>
            <a:ext cx="9110662" cy="5189538"/>
          </a:xfrm>
          <a:custGeom>
            <a:avLst/>
            <a:gdLst>
              <a:gd name="connsiteX0" fmla="*/ 4395731 w 9110950"/>
              <a:gd name="connsiteY0" fmla="*/ 0 h 6918593"/>
              <a:gd name="connsiteX1" fmla="*/ 4032174 w 9110950"/>
              <a:gd name="connsiteY1" fmla="*/ 341523 h 6918593"/>
              <a:gd name="connsiteX2" fmla="*/ 3833870 w 9110950"/>
              <a:gd name="connsiteY2" fmla="*/ 638978 h 6918593"/>
              <a:gd name="connsiteX3" fmla="*/ 3701668 w 9110950"/>
              <a:gd name="connsiteY3" fmla="*/ 903383 h 6918593"/>
              <a:gd name="connsiteX4" fmla="*/ 3437263 w 9110950"/>
              <a:gd name="connsiteY4" fmla="*/ 1178805 h 6918593"/>
              <a:gd name="connsiteX5" fmla="*/ 2897437 w 9110950"/>
              <a:gd name="connsiteY5" fmla="*/ 1344058 h 6918593"/>
              <a:gd name="connsiteX6" fmla="*/ 2357610 w 9110950"/>
              <a:gd name="connsiteY6" fmla="*/ 1277957 h 6918593"/>
              <a:gd name="connsiteX7" fmla="*/ 1949986 w 9110950"/>
              <a:gd name="connsiteY7" fmla="*/ 1167788 h 6918593"/>
              <a:gd name="connsiteX8" fmla="*/ 1685581 w 9110950"/>
              <a:gd name="connsiteY8" fmla="*/ 1079653 h 6918593"/>
              <a:gd name="connsiteX9" fmla="*/ 1740666 w 9110950"/>
              <a:gd name="connsiteY9" fmla="*/ 1266940 h 6918593"/>
              <a:gd name="connsiteX10" fmla="*/ 1784733 w 9110950"/>
              <a:gd name="connsiteY10" fmla="*/ 1443210 h 6918593"/>
              <a:gd name="connsiteX11" fmla="*/ 1795750 w 9110950"/>
              <a:gd name="connsiteY11" fmla="*/ 1773716 h 6918593"/>
              <a:gd name="connsiteX12" fmla="*/ 1740666 w 9110950"/>
              <a:gd name="connsiteY12" fmla="*/ 2115239 h 6918593"/>
              <a:gd name="connsiteX13" fmla="*/ 1608463 w 9110950"/>
              <a:gd name="connsiteY13" fmla="*/ 2434728 h 6918593"/>
              <a:gd name="connsiteX14" fmla="*/ 1322025 w 9110950"/>
              <a:gd name="connsiteY14" fmla="*/ 2699133 h 6918593"/>
              <a:gd name="connsiteX15" fmla="*/ 1002535 w 9110950"/>
              <a:gd name="connsiteY15" fmla="*/ 2809301 h 6918593"/>
              <a:gd name="connsiteX16" fmla="*/ 539827 w 9110950"/>
              <a:gd name="connsiteY16" fmla="*/ 2919470 h 6918593"/>
              <a:gd name="connsiteX17" fmla="*/ 121186 w 9110950"/>
              <a:gd name="connsiteY17" fmla="*/ 3117774 h 6918593"/>
              <a:gd name="connsiteX18" fmla="*/ 0 w 9110950"/>
              <a:gd name="connsiteY18" fmla="*/ 3249976 h 6918593"/>
              <a:gd name="connsiteX19" fmla="*/ 66102 w 9110950"/>
              <a:gd name="connsiteY19" fmla="*/ 3404212 h 6918593"/>
              <a:gd name="connsiteX20" fmla="*/ 253388 w 9110950"/>
              <a:gd name="connsiteY20" fmla="*/ 3536415 h 6918593"/>
              <a:gd name="connsiteX21" fmla="*/ 738131 w 9110950"/>
              <a:gd name="connsiteY21" fmla="*/ 3712684 h 6918593"/>
              <a:gd name="connsiteX22" fmla="*/ 1211856 w 9110950"/>
              <a:gd name="connsiteY22" fmla="*/ 3899971 h 6918593"/>
              <a:gd name="connsiteX23" fmla="*/ 1520328 w 9110950"/>
              <a:gd name="connsiteY23" fmla="*/ 4098275 h 6918593"/>
              <a:gd name="connsiteX24" fmla="*/ 1707615 w 9110950"/>
              <a:gd name="connsiteY24" fmla="*/ 4461831 h 6918593"/>
              <a:gd name="connsiteX25" fmla="*/ 1762699 w 9110950"/>
              <a:gd name="connsiteY25" fmla="*/ 4979624 h 6918593"/>
              <a:gd name="connsiteX26" fmla="*/ 1663547 w 9110950"/>
              <a:gd name="connsiteY26" fmla="*/ 5728771 h 6918593"/>
              <a:gd name="connsiteX27" fmla="*/ 1905919 w 9110950"/>
              <a:gd name="connsiteY27" fmla="*/ 5629619 h 6918593"/>
              <a:gd name="connsiteX28" fmla="*/ 2357610 w 9110950"/>
              <a:gd name="connsiteY28" fmla="*/ 5519451 h 6918593"/>
              <a:gd name="connsiteX29" fmla="*/ 2886420 w 9110950"/>
              <a:gd name="connsiteY29" fmla="*/ 5420299 h 6918593"/>
              <a:gd name="connsiteX30" fmla="*/ 3525398 w 9110950"/>
              <a:gd name="connsiteY30" fmla="*/ 5618603 h 6918593"/>
              <a:gd name="connsiteX31" fmla="*/ 3800820 w 9110950"/>
              <a:gd name="connsiteY31" fmla="*/ 6169446 h 6918593"/>
              <a:gd name="connsiteX32" fmla="*/ 4109292 w 9110950"/>
              <a:gd name="connsiteY32" fmla="*/ 6720289 h 6918593"/>
              <a:gd name="connsiteX33" fmla="*/ 4395731 w 9110950"/>
              <a:gd name="connsiteY33" fmla="*/ 6918593 h 6918593"/>
              <a:gd name="connsiteX34" fmla="*/ 4726237 w 9110950"/>
              <a:gd name="connsiteY34" fmla="*/ 6687239 h 6918593"/>
              <a:gd name="connsiteX35" fmla="*/ 5221996 w 9110950"/>
              <a:gd name="connsiteY35" fmla="*/ 5794872 h 6918593"/>
              <a:gd name="connsiteX36" fmla="*/ 5574535 w 9110950"/>
              <a:gd name="connsiteY36" fmla="*/ 5475383 h 6918593"/>
              <a:gd name="connsiteX37" fmla="*/ 6224531 w 9110950"/>
              <a:gd name="connsiteY37" fmla="*/ 5332164 h 6918593"/>
              <a:gd name="connsiteX38" fmla="*/ 6885543 w 9110950"/>
              <a:gd name="connsiteY38" fmla="*/ 5332164 h 6918593"/>
              <a:gd name="connsiteX39" fmla="*/ 7689774 w 9110950"/>
              <a:gd name="connsiteY39" fmla="*/ 5398265 h 6918593"/>
              <a:gd name="connsiteX40" fmla="*/ 7425369 w 9110950"/>
              <a:gd name="connsiteY40" fmla="*/ 5089793 h 6918593"/>
              <a:gd name="connsiteX41" fmla="*/ 7293167 w 9110950"/>
              <a:gd name="connsiteY41" fmla="*/ 4505899 h 6918593"/>
              <a:gd name="connsiteX42" fmla="*/ 7326217 w 9110950"/>
              <a:gd name="connsiteY42" fmla="*/ 4065224 h 6918593"/>
              <a:gd name="connsiteX43" fmla="*/ 7722825 w 9110950"/>
              <a:gd name="connsiteY43" fmla="*/ 3767769 h 6918593"/>
              <a:gd name="connsiteX44" fmla="*/ 8383837 w 9110950"/>
              <a:gd name="connsiteY44" fmla="*/ 3525398 h 6918593"/>
              <a:gd name="connsiteX45" fmla="*/ 9110950 w 9110950"/>
              <a:gd name="connsiteY45" fmla="*/ 3150824 h 6918593"/>
              <a:gd name="connsiteX46" fmla="*/ 8923663 w 9110950"/>
              <a:gd name="connsiteY46" fmla="*/ 2963537 h 6918593"/>
              <a:gd name="connsiteX47" fmla="*/ 7844010 w 9110950"/>
              <a:gd name="connsiteY47" fmla="*/ 2633031 h 6918593"/>
              <a:gd name="connsiteX48" fmla="*/ 7425369 w 9110950"/>
              <a:gd name="connsiteY48" fmla="*/ 2401677 h 6918593"/>
              <a:gd name="connsiteX49" fmla="*/ 7171981 w 9110950"/>
              <a:gd name="connsiteY49" fmla="*/ 2038121 h 6918593"/>
              <a:gd name="connsiteX50" fmla="*/ 7194015 w 9110950"/>
              <a:gd name="connsiteY50" fmla="*/ 1388125 h 6918593"/>
              <a:gd name="connsiteX51" fmla="*/ 7282150 w 9110950"/>
              <a:gd name="connsiteY51" fmla="*/ 914400 h 6918593"/>
              <a:gd name="connsiteX52" fmla="*/ 6709273 w 9110950"/>
              <a:gd name="connsiteY52" fmla="*/ 1145754 h 6918593"/>
              <a:gd name="connsiteX53" fmla="*/ 6158429 w 9110950"/>
              <a:gd name="connsiteY53" fmla="*/ 1244906 h 6918593"/>
              <a:gd name="connsiteX54" fmla="*/ 5706738 w 9110950"/>
              <a:gd name="connsiteY54" fmla="*/ 1211856 h 6918593"/>
              <a:gd name="connsiteX55" fmla="*/ 5387249 w 9110950"/>
              <a:gd name="connsiteY55" fmla="*/ 1057619 h 6918593"/>
              <a:gd name="connsiteX56" fmla="*/ 5056743 w 9110950"/>
              <a:gd name="connsiteY56" fmla="*/ 749147 h 6918593"/>
              <a:gd name="connsiteX57" fmla="*/ 4803355 w 9110950"/>
              <a:gd name="connsiteY57" fmla="*/ 242371 h 6918593"/>
              <a:gd name="connsiteX58" fmla="*/ 4340646 w 9110950"/>
              <a:gd name="connsiteY58" fmla="*/ 0 h 6918593"/>
              <a:gd name="connsiteX59" fmla="*/ 4395731 w 9110950"/>
              <a:gd name="connsiteY59" fmla="*/ 0 h 6918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110950" h="6918593">
                <a:moveTo>
                  <a:pt x="4395731" y="0"/>
                </a:moveTo>
                <a:lnTo>
                  <a:pt x="4032174" y="341523"/>
                </a:lnTo>
                <a:lnTo>
                  <a:pt x="3833870" y="638978"/>
                </a:lnTo>
                <a:lnTo>
                  <a:pt x="3701668" y="903383"/>
                </a:lnTo>
                <a:lnTo>
                  <a:pt x="3437263" y="1178805"/>
                </a:lnTo>
                <a:lnTo>
                  <a:pt x="2897437" y="1344058"/>
                </a:lnTo>
                <a:lnTo>
                  <a:pt x="2357610" y="1277957"/>
                </a:lnTo>
                <a:lnTo>
                  <a:pt x="1949986" y="1167788"/>
                </a:lnTo>
                <a:lnTo>
                  <a:pt x="1685581" y="1079653"/>
                </a:lnTo>
                <a:lnTo>
                  <a:pt x="1740666" y="1266940"/>
                </a:lnTo>
                <a:lnTo>
                  <a:pt x="1784733" y="1443210"/>
                </a:lnTo>
                <a:lnTo>
                  <a:pt x="1795750" y="1773716"/>
                </a:lnTo>
                <a:lnTo>
                  <a:pt x="1740666" y="2115239"/>
                </a:lnTo>
                <a:lnTo>
                  <a:pt x="1608463" y="2434728"/>
                </a:lnTo>
                <a:lnTo>
                  <a:pt x="1322025" y="2699133"/>
                </a:lnTo>
                <a:lnTo>
                  <a:pt x="1002535" y="2809301"/>
                </a:lnTo>
                <a:lnTo>
                  <a:pt x="539827" y="2919470"/>
                </a:lnTo>
                <a:lnTo>
                  <a:pt x="121186" y="3117774"/>
                </a:lnTo>
                <a:lnTo>
                  <a:pt x="0" y="3249976"/>
                </a:lnTo>
                <a:lnTo>
                  <a:pt x="66102" y="3404212"/>
                </a:lnTo>
                <a:lnTo>
                  <a:pt x="253388" y="3536415"/>
                </a:lnTo>
                <a:lnTo>
                  <a:pt x="738131" y="3712684"/>
                </a:lnTo>
                <a:lnTo>
                  <a:pt x="1211856" y="3899971"/>
                </a:lnTo>
                <a:lnTo>
                  <a:pt x="1520328" y="4098275"/>
                </a:lnTo>
                <a:lnTo>
                  <a:pt x="1707615" y="4461831"/>
                </a:lnTo>
                <a:lnTo>
                  <a:pt x="1762699" y="4979624"/>
                </a:lnTo>
                <a:lnTo>
                  <a:pt x="1663547" y="5728771"/>
                </a:lnTo>
                <a:lnTo>
                  <a:pt x="1905919" y="5629619"/>
                </a:lnTo>
                <a:lnTo>
                  <a:pt x="2357610" y="5519451"/>
                </a:lnTo>
                <a:lnTo>
                  <a:pt x="2886420" y="5420299"/>
                </a:lnTo>
                <a:lnTo>
                  <a:pt x="3525398" y="5618603"/>
                </a:lnTo>
                <a:lnTo>
                  <a:pt x="3800820" y="6169446"/>
                </a:lnTo>
                <a:lnTo>
                  <a:pt x="4109292" y="6720289"/>
                </a:lnTo>
                <a:lnTo>
                  <a:pt x="4395731" y="6918593"/>
                </a:lnTo>
                <a:lnTo>
                  <a:pt x="4726237" y="6687239"/>
                </a:lnTo>
                <a:lnTo>
                  <a:pt x="5221996" y="5794872"/>
                </a:lnTo>
                <a:lnTo>
                  <a:pt x="5574535" y="5475383"/>
                </a:lnTo>
                <a:lnTo>
                  <a:pt x="6224531" y="5332164"/>
                </a:lnTo>
                <a:lnTo>
                  <a:pt x="6885543" y="5332164"/>
                </a:lnTo>
                <a:lnTo>
                  <a:pt x="7689774" y="5398265"/>
                </a:lnTo>
                <a:lnTo>
                  <a:pt x="7425369" y="5089793"/>
                </a:lnTo>
                <a:lnTo>
                  <a:pt x="7293167" y="4505899"/>
                </a:lnTo>
                <a:lnTo>
                  <a:pt x="7326217" y="4065224"/>
                </a:lnTo>
                <a:lnTo>
                  <a:pt x="7722825" y="3767769"/>
                </a:lnTo>
                <a:lnTo>
                  <a:pt x="8383837" y="3525398"/>
                </a:lnTo>
                <a:lnTo>
                  <a:pt x="9110950" y="3150824"/>
                </a:lnTo>
                <a:lnTo>
                  <a:pt x="8923663" y="2963537"/>
                </a:lnTo>
                <a:lnTo>
                  <a:pt x="7844010" y="2633031"/>
                </a:lnTo>
                <a:lnTo>
                  <a:pt x="7425369" y="2401677"/>
                </a:lnTo>
                <a:lnTo>
                  <a:pt x="7171981" y="2038121"/>
                </a:lnTo>
                <a:lnTo>
                  <a:pt x="7194015" y="1388125"/>
                </a:lnTo>
                <a:lnTo>
                  <a:pt x="7282150" y="914400"/>
                </a:lnTo>
                <a:lnTo>
                  <a:pt x="6709273" y="1145754"/>
                </a:lnTo>
                <a:lnTo>
                  <a:pt x="6158429" y="1244906"/>
                </a:lnTo>
                <a:lnTo>
                  <a:pt x="5706738" y="1211856"/>
                </a:lnTo>
                <a:lnTo>
                  <a:pt x="5387249" y="1057619"/>
                </a:lnTo>
                <a:lnTo>
                  <a:pt x="5056743" y="749147"/>
                </a:lnTo>
                <a:lnTo>
                  <a:pt x="4803355" y="242371"/>
                </a:lnTo>
                <a:lnTo>
                  <a:pt x="4340646" y="0"/>
                </a:lnTo>
                <a:lnTo>
                  <a:pt x="4395731" y="0"/>
                </a:lnTo>
                <a:close/>
              </a:path>
            </a:pathLst>
          </a:cu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iangle rectangle 3"/>
          <p:cNvSpPr/>
          <p:nvPr/>
        </p:nvSpPr>
        <p:spPr>
          <a:xfrm>
            <a:off x="0" y="0"/>
            <a:ext cx="9144000" cy="5380038"/>
          </a:xfrm>
          <a:prstGeom prst="rtTriangl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rectangle 4"/>
          <p:cNvSpPr/>
          <p:nvPr/>
        </p:nvSpPr>
        <p:spPr>
          <a:xfrm rot="10800000">
            <a:off x="0" y="0"/>
            <a:ext cx="9144000" cy="5380038"/>
          </a:xfrm>
          <a:prstGeom prst="rtTriangle">
            <a:avLst/>
          </a:prstGeom>
          <a:blipFill dpi="0" rotWithShape="0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7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7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1" animBg="1"/>
      <p:bldP spid="5" grpId="2" animBg="1"/>
      <p:bldP spid="5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toile à 5 branches 1"/>
          <p:cNvSpPr/>
          <p:nvPr/>
        </p:nvSpPr>
        <p:spPr>
          <a:xfrm>
            <a:off x="0" y="0"/>
            <a:ext cx="4499992" cy="5143500"/>
          </a:xfrm>
          <a:prstGeom prst="star5">
            <a:avLst/>
          </a:prstGeom>
          <a:blipFill dpi="0" rotWithShape="1">
            <a:blip r:embed="rId2" cstate="print"/>
            <a:srcRect/>
            <a:tile tx="0" ty="1631950" sx="100000" sy="100000" flip="none" algn="b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Étoile à 5 branches 2"/>
          <p:cNvSpPr/>
          <p:nvPr/>
        </p:nvSpPr>
        <p:spPr>
          <a:xfrm>
            <a:off x="4427984" y="0"/>
            <a:ext cx="4824536" cy="5143500"/>
          </a:xfrm>
          <a:prstGeom prst="star5">
            <a:avLst/>
          </a:prstGeom>
          <a:blipFill dpi="0" rotWithShape="1">
            <a:blip r:embed="rId2" cstate="print"/>
            <a:srcRect/>
            <a:tile tx="895350" ty="431800" sx="100000" sy="100000" flip="none" algn="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Forme libre 3"/>
          <p:cNvSpPr/>
          <p:nvPr/>
        </p:nvSpPr>
        <p:spPr>
          <a:xfrm rot="16200000">
            <a:off x="2890081" y="2021421"/>
            <a:ext cx="3219822" cy="3024336"/>
          </a:xfrm>
          <a:custGeom>
            <a:avLst/>
            <a:gdLst>
              <a:gd name="connsiteX0" fmla="*/ 0 w 3147814"/>
              <a:gd name="connsiteY0" fmla="*/ 0 h 2376264"/>
              <a:gd name="connsiteX1" fmla="*/ 1959682 w 3147814"/>
              <a:gd name="connsiteY1" fmla="*/ 0 h 2376264"/>
              <a:gd name="connsiteX2" fmla="*/ 3147814 w 3147814"/>
              <a:gd name="connsiteY2" fmla="*/ 1188132 h 2376264"/>
              <a:gd name="connsiteX3" fmla="*/ 1959682 w 3147814"/>
              <a:gd name="connsiteY3" fmla="*/ 2376264 h 2376264"/>
              <a:gd name="connsiteX4" fmla="*/ 0 w 3147814"/>
              <a:gd name="connsiteY4" fmla="*/ 2376264 h 2376264"/>
              <a:gd name="connsiteX5" fmla="*/ 0 w 3147814"/>
              <a:gd name="connsiteY5" fmla="*/ 0 h 2376264"/>
              <a:gd name="connsiteX0" fmla="*/ 267494 w 3147814"/>
              <a:gd name="connsiteY0" fmla="*/ 125067 h 2376264"/>
              <a:gd name="connsiteX1" fmla="*/ 1959682 w 3147814"/>
              <a:gd name="connsiteY1" fmla="*/ 0 h 2376264"/>
              <a:gd name="connsiteX2" fmla="*/ 3147814 w 3147814"/>
              <a:gd name="connsiteY2" fmla="*/ 1188132 h 2376264"/>
              <a:gd name="connsiteX3" fmla="*/ 1959682 w 3147814"/>
              <a:gd name="connsiteY3" fmla="*/ 2376264 h 2376264"/>
              <a:gd name="connsiteX4" fmla="*/ 0 w 3147814"/>
              <a:gd name="connsiteY4" fmla="*/ 2376264 h 2376264"/>
              <a:gd name="connsiteX5" fmla="*/ 267494 w 3147814"/>
              <a:gd name="connsiteY5" fmla="*/ 125067 h 2376264"/>
              <a:gd name="connsiteX0" fmla="*/ 0 w 3147814"/>
              <a:gd name="connsiteY0" fmla="*/ 437733 h 2376264"/>
              <a:gd name="connsiteX1" fmla="*/ 1959682 w 3147814"/>
              <a:gd name="connsiteY1" fmla="*/ 0 h 2376264"/>
              <a:gd name="connsiteX2" fmla="*/ 3147814 w 3147814"/>
              <a:gd name="connsiteY2" fmla="*/ 1188132 h 2376264"/>
              <a:gd name="connsiteX3" fmla="*/ 1959682 w 3147814"/>
              <a:gd name="connsiteY3" fmla="*/ 2376264 h 2376264"/>
              <a:gd name="connsiteX4" fmla="*/ 0 w 3147814"/>
              <a:gd name="connsiteY4" fmla="*/ 2376264 h 2376264"/>
              <a:gd name="connsiteX5" fmla="*/ 0 w 3147814"/>
              <a:gd name="connsiteY5" fmla="*/ 437733 h 2376264"/>
              <a:gd name="connsiteX0" fmla="*/ 0 w 3147814"/>
              <a:gd name="connsiteY0" fmla="*/ 437733 h 2376264"/>
              <a:gd name="connsiteX1" fmla="*/ 1959682 w 3147814"/>
              <a:gd name="connsiteY1" fmla="*/ 0 h 2376264"/>
              <a:gd name="connsiteX2" fmla="*/ 3147814 w 3147814"/>
              <a:gd name="connsiteY2" fmla="*/ 1188132 h 2376264"/>
              <a:gd name="connsiteX3" fmla="*/ 1959682 w 3147814"/>
              <a:gd name="connsiteY3" fmla="*/ 2376264 h 2376264"/>
              <a:gd name="connsiteX4" fmla="*/ 0 w 3147814"/>
              <a:gd name="connsiteY4" fmla="*/ 1750931 h 2376264"/>
              <a:gd name="connsiteX5" fmla="*/ 0 w 3147814"/>
              <a:gd name="connsiteY5" fmla="*/ 437733 h 2376264"/>
              <a:gd name="connsiteX0" fmla="*/ 0 w 3147814"/>
              <a:gd name="connsiteY0" fmla="*/ 437733 h 2376264"/>
              <a:gd name="connsiteX1" fmla="*/ 1959682 w 3147814"/>
              <a:gd name="connsiteY1" fmla="*/ 0 h 2376264"/>
              <a:gd name="connsiteX2" fmla="*/ 3147814 w 3147814"/>
              <a:gd name="connsiteY2" fmla="*/ 1188132 h 2376264"/>
              <a:gd name="connsiteX3" fmla="*/ 1959682 w 3147814"/>
              <a:gd name="connsiteY3" fmla="*/ 2376264 h 2376264"/>
              <a:gd name="connsiteX4" fmla="*/ 0 w 3147814"/>
              <a:gd name="connsiteY4" fmla="*/ 1938531 h 2376264"/>
              <a:gd name="connsiteX5" fmla="*/ 0 w 3147814"/>
              <a:gd name="connsiteY5" fmla="*/ 437733 h 2376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47814" h="2376264">
                <a:moveTo>
                  <a:pt x="0" y="437733"/>
                </a:moveTo>
                <a:lnTo>
                  <a:pt x="1959682" y="0"/>
                </a:lnTo>
                <a:lnTo>
                  <a:pt x="3147814" y="1188132"/>
                </a:lnTo>
                <a:lnTo>
                  <a:pt x="1959682" y="2376264"/>
                </a:lnTo>
                <a:lnTo>
                  <a:pt x="0" y="1938531"/>
                </a:lnTo>
                <a:lnTo>
                  <a:pt x="0" y="437733"/>
                </a:lnTo>
                <a:close/>
              </a:path>
            </a:pathLst>
          </a:custGeom>
          <a:blipFill dpi="0" rotWithShape="0">
            <a:blip r:embed="rId2" cstate="print"/>
            <a:srcRect/>
            <a:tile tx="571500" ty="1701800" sx="100000" sy="100000" flip="none" algn="b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apèze 4"/>
          <p:cNvSpPr/>
          <p:nvPr/>
        </p:nvSpPr>
        <p:spPr>
          <a:xfrm flipV="1">
            <a:off x="2195736" y="0"/>
            <a:ext cx="4680520" cy="1995686"/>
          </a:xfrm>
          <a:prstGeom prst="trapezoid">
            <a:avLst/>
          </a:prstGeom>
          <a:blipFill dpi="0" rotWithShape="0">
            <a:blip r:embed="rId2" cstate="print"/>
            <a:srcRect/>
            <a:tile tx="590550" ty="198755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isocèle 5"/>
          <p:cNvSpPr/>
          <p:nvPr/>
        </p:nvSpPr>
        <p:spPr>
          <a:xfrm>
            <a:off x="827584" y="3723878"/>
            <a:ext cx="2952328" cy="1419622"/>
          </a:xfrm>
          <a:prstGeom prst="triangle">
            <a:avLst/>
          </a:prstGeom>
          <a:blipFill dpi="0" rotWithShape="0">
            <a:blip r:embed="rId2" cstate="print"/>
            <a:srcRect/>
            <a:tile tx="2654300" ty="1663700" sx="100000" sy="100000" flip="none" algn="b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Triangle isocèle 6"/>
          <p:cNvSpPr/>
          <p:nvPr/>
        </p:nvSpPr>
        <p:spPr>
          <a:xfrm>
            <a:off x="5292080" y="3867894"/>
            <a:ext cx="3024336" cy="1275606"/>
          </a:xfrm>
          <a:prstGeom prst="triangle">
            <a:avLst>
              <a:gd name="adj" fmla="val 50000"/>
            </a:avLst>
          </a:prstGeom>
          <a:blipFill dpi="0" rotWithShape="1">
            <a:blip r:embed="rId2" cstate="print"/>
            <a:srcRect/>
            <a:tile tx="-1765300" ty="1695450" sx="100000" sy="100000" flip="none" algn="b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0" name="Forme libre 9"/>
          <p:cNvSpPr/>
          <p:nvPr/>
        </p:nvSpPr>
        <p:spPr>
          <a:xfrm rot="10800000">
            <a:off x="6732240" y="0"/>
            <a:ext cx="2411760" cy="1995686"/>
          </a:xfrm>
          <a:custGeom>
            <a:avLst/>
            <a:gdLst>
              <a:gd name="connsiteX0" fmla="*/ 0 w 2339752"/>
              <a:gd name="connsiteY0" fmla="*/ 1995686 h 1995686"/>
              <a:gd name="connsiteX1" fmla="*/ 0 w 2339752"/>
              <a:gd name="connsiteY1" fmla="*/ 0 h 1995686"/>
              <a:gd name="connsiteX2" fmla="*/ 2339752 w 2339752"/>
              <a:gd name="connsiteY2" fmla="*/ 1995686 h 1995686"/>
              <a:gd name="connsiteX3" fmla="*/ 0 w 2339752"/>
              <a:gd name="connsiteY3" fmla="*/ 1995686 h 1995686"/>
              <a:gd name="connsiteX0" fmla="*/ 0 w 2339752"/>
              <a:gd name="connsiteY0" fmla="*/ 1995686 h 1995686"/>
              <a:gd name="connsiteX1" fmla="*/ 1763688 w 2339752"/>
              <a:gd name="connsiteY1" fmla="*/ 0 h 1995686"/>
              <a:gd name="connsiteX2" fmla="*/ 2339752 w 2339752"/>
              <a:gd name="connsiteY2" fmla="*/ 1995686 h 1995686"/>
              <a:gd name="connsiteX3" fmla="*/ 0 w 2339752"/>
              <a:gd name="connsiteY3" fmla="*/ 1995686 h 1995686"/>
              <a:gd name="connsiteX0" fmla="*/ 0 w 2339752"/>
              <a:gd name="connsiteY0" fmla="*/ 1995686 h 1995686"/>
              <a:gd name="connsiteX1" fmla="*/ 1763688 w 2339752"/>
              <a:gd name="connsiteY1" fmla="*/ 0 h 1995686"/>
              <a:gd name="connsiteX2" fmla="*/ 2339752 w 2339752"/>
              <a:gd name="connsiteY2" fmla="*/ 1995686 h 1995686"/>
              <a:gd name="connsiteX3" fmla="*/ 0 w 2339752"/>
              <a:gd name="connsiteY3" fmla="*/ 1995686 h 1995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9752" h="1995686">
                <a:moveTo>
                  <a:pt x="0" y="1995686"/>
                </a:moveTo>
                <a:cubicBezTo>
                  <a:pt x="587896" y="1330457"/>
                  <a:pt x="1359768" y="425112"/>
                  <a:pt x="1763688" y="0"/>
                </a:cubicBezTo>
                <a:lnTo>
                  <a:pt x="2339752" y="1995686"/>
                </a:lnTo>
                <a:lnTo>
                  <a:pt x="0" y="1995686"/>
                </a:lnTo>
                <a:close/>
              </a:path>
            </a:pathLst>
          </a:custGeom>
          <a:blipFill dpi="0" rotWithShape="0">
            <a:blip r:embed="rId2" cstate="print"/>
            <a:srcRect/>
            <a:tile tx="1022350" ty="1981200" sx="100000" sy="100000" flip="none" algn="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1" name="Triangle rectangle 10"/>
          <p:cNvSpPr/>
          <p:nvPr/>
        </p:nvSpPr>
        <p:spPr>
          <a:xfrm>
            <a:off x="0" y="0"/>
            <a:ext cx="1763688" cy="1995686"/>
          </a:xfrm>
          <a:prstGeom prst="rtTriangle">
            <a:avLst/>
          </a:prstGeom>
          <a:blipFill dpi="0" rotWithShape="1">
            <a:blip r:embed="rId2" cstate="print"/>
            <a:srcRect/>
            <a:tile tx="0" ty="202565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2" name="Forme libre 11"/>
          <p:cNvSpPr/>
          <p:nvPr/>
        </p:nvSpPr>
        <p:spPr>
          <a:xfrm rot="10800000" flipH="1">
            <a:off x="0" y="0"/>
            <a:ext cx="2339752" cy="1995686"/>
          </a:xfrm>
          <a:custGeom>
            <a:avLst/>
            <a:gdLst>
              <a:gd name="connsiteX0" fmla="*/ 0 w 2339752"/>
              <a:gd name="connsiteY0" fmla="*/ 1995686 h 1995686"/>
              <a:gd name="connsiteX1" fmla="*/ 0 w 2339752"/>
              <a:gd name="connsiteY1" fmla="*/ 0 h 1995686"/>
              <a:gd name="connsiteX2" fmla="*/ 2339752 w 2339752"/>
              <a:gd name="connsiteY2" fmla="*/ 1995686 h 1995686"/>
              <a:gd name="connsiteX3" fmla="*/ 0 w 2339752"/>
              <a:gd name="connsiteY3" fmla="*/ 1995686 h 1995686"/>
              <a:gd name="connsiteX0" fmla="*/ 0 w 2339752"/>
              <a:gd name="connsiteY0" fmla="*/ 1995686 h 1995686"/>
              <a:gd name="connsiteX1" fmla="*/ 1763688 w 2339752"/>
              <a:gd name="connsiteY1" fmla="*/ 0 h 1995686"/>
              <a:gd name="connsiteX2" fmla="*/ 2339752 w 2339752"/>
              <a:gd name="connsiteY2" fmla="*/ 1995686 h 1995686"/>
              <a:gd name="connsiteX3" fmla="*/ 0 w 2339752"/>
              <a:gd name="connsiteY3" fmla="*/ 1995686 h 1995686"/>
              <a:gd name="connsiteX0" fmla="*/ 0 w 2339752"/>
              <a:gd name="connsiteY0" fmla="*/ 1995686 h 1995686"/>
              <a:gd name="connsiteX1" fmla="*/ 1763688 w 2339752"/>
              <a:gd name="connsiteY1" fmla="*/ 0 h 1995686"/>
              <a:gd name="connsiteX2" fmla="*/ 2339752 w 2339752"/>
              <a:gd name="connsiteY2" fmla="*/ 1995686 h 1995686"/>
              <a:gd name="connsiteX3" fmla="*/ 0 w 2339752"/>
              <a:gd name="connsiteY3" fmla="*/ 1995686 h 1995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9752" h="1995686">
                <a:moveTo>
                  <a:pt x="0" y="1995686"/>
                </a:moveTo>
                <a:cubicBezTo>
                  <a:pt x="587896" y="1330457"/>
                  <a:pt x="1359768" y="425112"/>
                  <a:pt x="1763688" y="0"/>
                </a:cubicBezTo>
                <a:lnTo>
                  <a:pt x="2339752" y="1995686"/>
                </a:lnTo>
                <a:lnTo>
                  <a:pt x="0" y="1995686"/>
                </a:lnTo>
                <a:close/>
              </a:path>
            </a:pathLst>
          </a:custGeom>
          <a:blipFill dpi="0" rotWithShape="0">
            <a:blip r:embed="rId2" cstate="print"/>
            <a:srcRect/>
            <a:tile tx="-82550" ty="199390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3" name="Triangle rectangle 12"/>
          <p:cNvSpPr/>
          <p:nvPr/>
        </p:nvSpPr>
        <p:spPr>
          <a:xfrm rot="16200000">
            <a:off x="7246565" y="61739"/>
            <a:ext cx="1959174" cy="1835696"/>
          </a:xfrm>
          <a:prstGeom prst="rtTriangle">
            <a:avLst/>
          </a:prstGeom>
          <a:blipFill dpi="0" rotWithShape="0">
            <a:blip r:embed="rId2" cstate="print"/>
            <a:srcRect/>
            <a:tile tx="1060450" ty="2006600" sx="100000" sy="100000" flip="none" algn="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5" name="Forme libre 14"/>
          <p:cNvSpPr/>
          <p:nvPr/>
        </p:nvSpPr>
        <p:spPr>
          <a:xfrm rot="16200000">
            <a:off x="-836079" y="2759757"/>
            <a:ext cx="3219822" cy="1547664"/>
          </a:xfrm>
          <a:custGeom>
            <a:avLst/>
            <a:gdLst>
              <a:gd name="connsiteX0" fmla="*/ 0 w 2787774"/>
              <a:gd name="connsiteY0" fmla="*/ 0 h 899592"/>
              <a:gd name="connsiteX1" fmla="*/ 2337978 w 2787774"/>
              <a:gd name="connsiteY1" fmla="*/ 0 h 899592"/>
              <a:gd name="connsiteX2" fmla="*/ 2787774 w 2787774"/>
              <a:gd name="connsiteY2" fmla="*/ 449796 h 899592"/>
              <a:gd name="connsiteX3" fmla="*/ 2337978 w 2787774"/>
              <a:gd name="connsiteY3" fmla="*/ 899592 h 899592"/>
              <a:gd name="connsiteX4" fmla="*/ 0 w 2787774"/>
              <a:gd name="connsiteY4" fmla="*/ 899592 h 899592"/>
              <a:gd name="connsiteX5" fmla="*/ 0 w 2787774"/>
              <a:gd name="connsiteY5" fmla="*/ 0 h 899592"/>
              <a:gd name="connsiteX0" fmla="*/ 0 w 3147814"/>
              <a:gd name="connsiteY0" fmla="*/ 0 h 899592"/>
              <a:gd name="connsiteX1" fmla="*/ 2337978 w 3147814"/>
              <a:gd name="connsiteY1" fmla="*/ 0 h 899592"/>
              <a:gd name="connsiteX2" fmla="*/ 3147814 w 3147814"/>
              <a:gd name="connsiteY2" fmla="*/ 0 h 899592"/>
              <a:gd name="connsiteX3" fmla="*/ 2337978 w 3147814"/>
              <a:gd name="connsiteY3" fmla="*/ 899592 h 899592"/>
              <a:gd name="connsiteX4" fmla="*/ 0 w 3147814"/>
              <a:gd name="connsiteY4" fmla="*/ 899592 h 899592"/>
              <a:gd name="connsiteX5" fmla="*/ 0 w 3147814"/>
              <a:gd name="connsiteY5" fmla="*/ 0 h 899592"/>
              <a:gd name="connsiteX0" fmla="*/ 0 w 3147814"/>
              <a:gd name="connsiteY0" fmla="*/ 0 h 1475656"/>
              <a:gd name="connsiteX1" fmla="*/ 2337978 w 3147814"/>
              <a:gd name="connsiteY1" fmla="*/ 0 h 1475656"/>
              <a:gd name="connsiteX2" fmla="*/ 3147814 w 3147814"/>
              <a:gd name="connsiteY2" fmla="*/ 0 h 1475656"/>
              <a:gd name="connsiteX3" fmla="*/ 1995686 w 3147814"/>
              <a:gd name="connsiteY3" fmla="*/ 1475656 h 1475656"/>
              <a:gd name="connsiteX4" fmla="*/ 0 w 3147814"/>
              <a:gd name="connsiteY4" fmla="*/ 899592 h 1475656"/>
              <a:gd name="connsiteX5" fmla="*/ 0 w 3147814"/>
              <a:gd name="connsiteY5" fmla="*/ 0 h 1475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47814" h="1475656">
                <a:moveTo>
                  <a:pt x="0" y="0"/>
                </a:moveTo>
                <a:lnTo>
                  <a:pt x="2337978" y="0"/>
                </a:lnTo>
                <a:lnTo>
                  <a:pt x="3147814" y="0"/>
                </a:lnTo>
                <a:lnTo>
                  <a:pt x="1995686" y="1475656"/>
                </a:lnTo>
                <a:lnTo>
                  <a:pt x="0" y="899592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 cstate="print"/>
            <a:srcRect/>
            <a:tile tx="0" ty="1701800" sx="100000" sy="100000" flip="none" algn="b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6" name="Forme libre 15"/>
          <p:cNvSpPr/>
          <p:nvPr/>
        </p:nvSpPr>
        <p:spPr>
          <a:xfrm rot="5400000" flipH="1">
            <a:off x="6832265" y="2831765"/>
            <a:ext cx="3147814" cy="1475656"/>
          </a:xfrm>
          <a:custGeom>
            <a:avLst/>
            <a:gdLst>
              <a:gd name="connsiteX0" fmla="*/ 0 w 2787774"/>
              <a:gd name="connsiteY0" fmla="*/ 0 h 899592"/>
              <a:gd name="connsiteX1" fmla="*/ 2337978 w 2787774"/>
              <a:gd name="connsiteY1" fmla="*/ 0 h 899592"/>
              <a:gd name="connsiteX2" fmla="*/ 2787774 w 2787774"/>
              <a:gd name="connsiteY2" fmla="*/ 449796 h 899592"/>
              <a:gd name="connsiteX3" fmla="*/ 2337978 w 2787774"/>
              <a:gd name="connsiteY3" fmla="*/ 899592 h 899592"/>
              <a:gd name="connsiteX4" fmla="*/ 0 w 2787774"/>
              <a:gd name="connsiteY4" fmla="*/ 899592 h 899592"/>
              <a:gd name="connsiteX5" fmla="*/ 0 w 2787774"/>
              <a:gd name="connsiteY5" fmla="*/ 0 h 899592"/>
              <a:gd name="connsiteX0" fmla="*/ 0 w 3147814"/>
              <a:gd name="connsiteY0" fmla="*/ 0 h 899592"/>
              <a:gd name="connsiteX1" fmla="*/ 2337978 w 3147814"/>
              <a:gd name="connsiteY1" fmla="*/ 0 h 899592"/>
              <a:gd name="connsiteX2" fmla="*/ 3147814 w 3147814"/>
              <a:gd name="connsiteY2" fmla="*/ 0 h 899592"/>
              <a:gd name="connsiteX3" fmla="*/ 2337978 w 3147814"/>
              <a:gd name="connsiteY3" fmla="*/ 899592 h 899592"/>
              <a:gd name="connsiteX4" fmla="*/ 0 w 3147814"/>
              <a:gd name="connsiteY4" fmla="*/ 899592 h 899592"/>
              <a:gd name="connsiteX5" fmla="*/ 0 w 3147814"/>
              <a:gd name="connsiteY5" fmla="*/ 0 h 899592"/>
              <a:gd name="connsiteX0" fmla="*/ 0 w 3147814"/>
              <a:gd name="connsiteY0" fmla="*/ 0 h 1475656"/>
              <a:gd name="connsiteX1" fmla="*/ 2337978 w 3147814"/>
              <a:gd name="connsiteY1" fmla="*/ 0 h 1475656"/>
              <a:gd name="connsiteX2" fmla="*/ 3147814 w 3147814"/>
              <a:gd name="connsiteY2" fmla="*/ 0 h 1475656"/>
              <a:gd name="connsiteX3" fmla="*/ 1995686 w 3147814"/>
              <a:gd name="connsiteY3" fmla="*/ 1475656 h 1475656"/>
              <a:gd name="connsiteX4" fmla="*/ 0 w 3147814"/>
              <a:gd name="connsiteY4" fmla="*/ 899592 h 1475656"/>
              <a:gd name="connsiteX5" fmla="*/ 0 w 3147814"/>
              <a:gd name="connsiteY5" fmla="*/ 0 h 1475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47814" h="1475656">
                <a:moveTo>
                  <a:pt x="0" y="0"/>
                </a:moveTo>
                <a:lnTo>
                  <a:pt x="2337978" y="0"/>
                </a:lnTo>
                <a:lnTo>
                  <a:pt x="3147814" y="0"/>
                </a:lnTo>
                <a:lnTo>
                  <a:pt x="1995686" y="1475656"/>
                </a:lnTo>
                <a:lnTo>
                  <a:pt x="0" y="899592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 cstate="print"/>
            <a:srcRect/>
            <a:tile tx="914400" ty="1663700" sx="100000" sy="100000" flip="none" algn="b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entagone 12"/>
          <p:cNvSpPr/>
          <p:nvPr/>
        </p:nvSpPr>
        <p:spPr>
          <a:xfrm>
            <a:off x="0" y="0"/>
            <a:ext cx="4572000" cy="5143500"/>
          </a:xfrm>
          <a:prstGeom prst="homePlate">
            <a:avLst/>
          </a:prstGeom>
          <a:blipFill dpi="0" rotWithShape="1">
            <a:blip r:embed="rId2" cstate="print"/>
            <a:srcRect/>
            <a:tile tx="-711200" ty="-3175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4" name="Pentagone 13"/>
          <p:cNvSpPr/>
          <p:nvPr/>
        </p:nvSpPr>
        <p:spPr>
          <a:xfrm flipH="1">
            <a:off x="4572000" y="0"/>
            <a:ext cx="4572000" cy="5143500"/>
          </a:xfrm>
          <a:prstGeom prst="homePlate">
            <a:avLst/>
          </a:prstGeom>
          <a:blipFill dpi="0" rotWithShape="0">
            <a:blip r:embed="rId2" cstate="print"/>
            <a:srcRect/>
            <a:tile tx="-260350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5" name="Triangle isocèle 14"/>
          <p:cNvSpPr/>
          <p:nvPr/>
        </p:nvSpPr>
        <p:spPr>
          <a:xfrm>
            <a:off x="2267744" y="2571750"/>
            <a:ext cx="4608512" cy="2571750"/>
          </a:xfrm>
          <a:prstGeom prst="triangle">
            <a:avLst/>
          </a:prstGeom>
          <a:blipFill dpi="0" rotWithShape="1">
            <a:blip r:embed="rId2" cstate="print"/>
            <a:srcRect/>
            <a:tile tx="-393700" ty="1060450" sx="100000" sy="100000" flip="none" algn="b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6" name="Triangle isocèle 15"/>
          <p:cNvSpPr/>
          <p:nvPr/>
        </p:nvSpPr>
        <p:spPr>
          <a:xfrm flipV="1">
            <a:off x="2267744" y="0"/>
            <a:ext cx="4608512" cy="2571750"/>
          </a:xfrm>
          <a:prstGeom prst="triangle">
            <a:avLst/>
          </a:prstGeom>
          <a:blipFill dpi="0" rotWithShape="0">
            <a:blip r:embed="rId2" cstate="print"/>
            <a:srcRect/>
            <a:tile tx="-311150" ty="-1092200" sx="100000" sy="100000" flip="none" algn="t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apèze 1"/>
          <p:cNvSpPr/>
          <p:nvPr/>
        </p:nvSpPr>
        <p:spPr>
          <a:xfrm>
            <a:off x="0" y="0"/>
            <a:ext cx="4572000" cy="5143500"/>
          </a:xfrm>
          <a:prstGeom prst="trapezoid">
            <a:avLst/>
          </a:prstGeom>
          <a:blipFill dpi="0" rotWithShape="1">
            <a:blip r:embed="rId2" cstate="print"/>
            <a:srcRect/>
            <a:tile tx="1809750" ty="0" sx="100000" sy="6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Trapèze 2"/>
          <p:cNvSpPr/>
          <p:nvPr/>
        </p:nvSpPr>
        <p:spPr>
          <a:xfrm>
            <a:off x="4572000" y="0"/>
            <a:ext cx="4572000" cy="5143500"/>
          </a:xfrm>
          <a:prstGeom prst="trapezoid">
            <a:avLst/>
          </a:prstGeom>
          <a:blipFill dpi="0" rotWithShape="0">
            <a:blip r:embed="rId2" cstate="print"/>
            <a:srcRect/>
            <a:tile tx="-5524500" ty="0" sx="100000" sy="68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iangle isocèle 3"/>
          <p:cNvSpPr/>
          <p:nvPr/>
        </p:nvSpPr>
        <p:spPr>
          <a:xfrm flipV="1">
            <a:off x="3419872" y="0"/>
            <a:ext cx="2304256" cy="5143500"/>
          </a:xfrm>
          <a:prstGeom prst="triangle">
            <a:avLst/>
          </a:prstGeom>
          <a:blipFill dpi="0" rotWithShape="0">
            <a:blip r:embed="rId2" cstate="print"/>
            <a:srcRect/>
            <a:tile tx="-457200" ty="0" sx="100000" sy="6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rectangle 5"/>
          <p:cNvSpPr/>
          <p:nvPr/>
        </p:nvSpPr>
        <p:spPr>
          <a:xfrm flipV="1">
            <a:off x="0" y="0"/>
            <a:ext cx="1187624" cy="5143500"/>
          </a:xfrm>
          <a:prstGeom prst="rtTriangle">
            <a:avLst/>
          </a:prstGeom>
          <a:blipFill dpi="0" rotWithShape="0">
            <a:blip r:embed="rId2" cstate="print"/>
            <a:srcRect/>
            <a:tile tx="-984250" ty="0" sx="100000" sy="68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7740352" y="0"/>
            <a:ext cx="1403648" cy="5143500"/>
          </a:xfrm>
          <a:prstGeom prst="rtTriangle">
            <a:avLst/>
          </a:prstGeom>
          <a:blipFill dpi="0" rotWithShape="0">
            <a:blip r:embed="rId2" cstate="print"/>
            <a:srcRect/>
            <a:tile tx="-6350" ty="0" sx="100000" sy="68000" flip="none" algn="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roix 1"/>
          <p:cNvSpPr/>
          <p:nvPr/>
        </p:nvSpPr>
        <p:spPr>
          <a:xfrm rot="16200000">
            <a:off x="-285750" y="285750"/>
            <a:ext cx="5143500" cy="4572000"/>
          </a:xfrm>
          <a:prstGeom prst="plus">
            <a:avLst/>
          </a:prstGeom>
          <a:blipFill dpi="0" rotWithShape="0">
            <a:blip r:embed="rId2" cstate="print"/>
            <a:srcRect/>
            <a:tile tx="0" ty="0" sx="89000" sy="67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Croix 2"/>
          <p:cNvSpPr/>
          <p:nvPr/>
        </p:nvSpPr>
        <p:spPr>
          <a:xfrm rot="16200000">
            <a:off x="4286250" y="285750"/>
            <a:ext cx="5143500" cy="4572000"/>
          </a:xfrm>
          <a:prstGeom prst="plus">
            <a:avLst/>
          </a:prstGeom>
          <a:blipFill dpi="0" rotWithShape="0">
            <a:blip r:embed="rId2" cstate="print"/>
            <a:srcRect/>
            <a:tile tx="-4565650" ty="0" sx="89000" sy="67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763688" cy="1131590"/>
          </a:xfrm>
          <a:prstGeom prst="rect">
            <a:avLst/>
          </a:prstGeom>
          <a:blipFill dpi="0" rotWithShape="1">
            <a:blip r:embed="rId2" cstate="print"/>
            <a:srcRect/>
            <a:tile tx="-9137650" ty="10337800" sx="89000" sy="67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380312" y="0"/>
            <a:ext cx="1763688" cy="1203598"/>
          </a:xfrm>
          <a:prstGeom prst="rect">
            <a:avLst/>
          </a:prstGeom>
          <a:blipFill dpi="0" rotWithShape="1">
            <a:blip r:embed="rId2" cstate="print"/>
            <a:srcRect/>
            <a:tile tx="-9150350" ty="10331450" sx="89000" sy="67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0" y="3939902"/>
            <a:ext cx="1763688" cy="1203598"/>
          </a:xfrm>
          <a:prstGeom prst="rect">
            <a:avLst/>
          </a:prstGeom>
          <a:blipFill dpi="0" rotWithShape="1">
            <a:blip r:embed="rId2" cstate="print"/>
            <a:srcRect/>
            <a:tile tx="-9150350" ty="5156200" sx="89000" sy="67000" flip="none" algn="b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7380312" y="3939902"/>
            <a:ext cx="1763688" cy="1203598"/>
          </a:xfrm>
          <a:prstGeom prst="rect">
            <a:avLst/>
          </a:prstGeom>
          <a:blipFill dpi="0" rotWithShape="1">
            <a:blip r:embed="rId2" cstate="print"/>
            <a:srcRect/>
            <a:tile tx="-9163050" ty="0" sx="89000" sy="67000" flip="none" algn="b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3419872" y="0"/>
            <a:ext cx="2304256" cy="1183060"/>
          </a:xfrm>
          <a:prstGeom prst="rect">
            <a:avLst/>
          </a:prstGeom>
          <a:blipFill dpi="0" rotWithShape="1">
            <a:blip r:embed="rId2" cstate="print"/>
            <a:srcRect/>
            <a:tile tx="-9150350" ty="7150100" sx="89000" sy="67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419872" y="3939902"/>
            <a:ext cx="2304256" cy="1203598"/>
          </a:xfrm>
          <a:prstGeom prst="rect">
            <a:avLst/>
          </a:prstGeom>
          <a:blipFill dpi="0" rotWithShape="1">
            <a:blip r:embed="rId2" cstate="print"/>
            <a:srcRect/>
            <a:tile tx="-9112250" ty="3187700" sx="89000" sy="67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Extraire 1"/>
          <p:cNvSpPr/>
          <p:nvPr/>
        </p:nvSpPr>
        <p:spPr>
          <a:xfrm>
            <a:off x="0" y="0"/>
            <a:ext cx="4572000" cy="5143500"/>
          </a:xfrm>
          <a:prstGeom prst="flowChartExtract">
            <a:avLst/>
          </a:prstGeom>
          <a:blipFill dpi="0" rotWithShape="1">
            <a:blip r:embed="rId2" cstate="print"/>
            <a:srcRect/>
            <a:tile tx="0" ty="0" sx="100000" sy="77000" flip="none" algn="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Organigramme : Extraire 2"/>
          <p:cNvSpPr/>
          <p:nvPr/>
        </p:nvSpPr>
        <p:spPr>
          <a:xfrm>
            <a:off x="4428000" y="0"/>
            <a:ext cx="4716000" cy="5143500"/>
          </a:xfrm>
          <a:prstGeom prst="flowChartExtract">
            <a:avLst/>
          </a:prstGeom>
          <a:blipFill dpi="0" rotWithShape="1">
            <a:blip r:embed="rId2" cstate="print"/>
            <a:srcRect/>
            <a:tile tx="0" ty="0" sx="100000" sy="77000" flip="none" algn="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Organigramme : Extraire 3"/>
          <p:cNvSpPr/>
          <p:nvPr/>
        </p:nvSpPr>
        <p:spPr>
          <a:xfrm flipV="1">
            <a:off x="2267744" y="0"/>
            <a:ext cx="4572000" cy="5143500"/>
          </a:xfrm>
          <a:prstGeom prst="flowChartExtract">
            <a:avLst/>
          </a:prstGeom>
          <a:blipFill dpi="0" rotWithShape="0">
            <a:blip r:embed="rId2" cstate="print"/>
            <a:srcRect/>
            <a:tile tx="0" ty="0" sx="100000" sy="77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rectangle 4"/>
          <p:cNvSpPr/>
          <p:nvPr/>
        </p:nvSpPr>
        <p:spPr>
          <a:xfrm rot="16200000" flipH="1">
            <a:off x="5330366" y="1329866"/>
            <a:ext cx="5143500" cy="2483768"/>
          </a:xfrm>
          <a:prstGeom prst="rtTriangle">
            <a:avLst/>
          </a:prstGeom>
          <a:blipFill dpi="0" rotWithShape="0">
            <a:blip r:embed="rId2" cstate="print"/>
            <a:srcRect/>
            <a:tile tx="0" ty="0" sx="100000" sy="77000" flip="none" algn="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rectangle 5"/>
          <p:cNvSpPr/>
          <p:nvPr/>
        </p:nvSpPr>
        <p:spPr>
          <a:xfrm rot="5400000">
            <a:off x="-1149846" y="1149846"/>
            <a:ext cx="5143500" cy="2843808"/>
          </a:xfrm>
          <a:prstGeom prst="rtTriangle">
            <a:avLst/>
          </a:prstGeom>
          <a:blipFill dpi="0" rotWithShape="0">
            <a:blip r:embed="rId2" cstate="print"/>
            <a:srcRect/>
            <a:tile tx="0" ty="0" sx="100000" sy="77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xagone 1"/>
          <p:cNvSpPr/>
          <p:nvPr/>
        </p:nvSpPr>
        <p:spPr>
          <a:xfrm>
            <a:off x="4572000" y="0"/>
            <a:ext cx="4572000" cy="5143500"/>
          </a:xfrm>
          <a:prstGeom prst="hexagon">
            <a:avLst/>
          </a:prstGeom>
          <a:blipFill dpi="0" rotWithShape="1">
            <a:blip r:embed="rId2" cstate="print"/>
            <a:srcRect/>
            <a:tile tx="1117600" ty="0" sx="100000" sy="71000" flip="none" algn="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Hexagone 2"/>
          <p:cNvSpPr/>
          <p:nvPr/>
        </p:nvSpPr>
        <p:spPr>
          <a:xfrm>
            <a:off x="0" y="0"/>
            <a:ext cx="4572000" cy="5143500"/>
          </a:xfrm>
          <a:prstGeom prst="hexagon">
            <a:avLst/>
          </a:prstGeom>
          <a:blipFill dpi="0" rotWithShape="1">
            <a:blip r:embed="rId2" cstate="print"/>
            <a:srcRect/>
            <a:tile tx="0" ty="0" sx="100000" sy="7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iangle isocèle 3"/>
          <p:cNvSpPr/>
          <p:nvPr/>
        </p:nvSpPr>
        <p:spPr>
          <a:xfrm>
            <a:off x="3419872" y="2571750"/>
            <a:ext cx="2304256" cy="2571750"/>
          </a:xfrm>
          <a:prstGeom prst="triangle">
            <a:avLst/>
          </a:prstGeom>
          <a:blipFill dpi="0" rotWithShape="0">
            <a:blip r:embed="rId2" cstate="print"/>
            <a:srcRect/>
            <a:tile tx="520700" ty="133350" sx="100000" sy="71000" flip="none" algn="b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isocèle 4"/>
          <p:cNvSpPr/>
          <p:nvPr/>
        </p:nvSpPr>
        <p:spPr>
          <a:xfrm flipV="1">
            <a:off x="3347864" y="0"/>
            <a:ext cx="2448272" cy="2571750"/>
          </a:xfrm>
          <a:prstGeom prst="triangle">
            <a:avLst/>
          </a:prstGeom>
          <a:blipFill dpi="0" rotWithShape="0">
            <a:blip r:embed="rId2" cstate="print"/>
            <a:srcRect/>
            <a:tile tx="4438650" ty="1333500" sx="100000" sy="71000" flip="none" algn="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rectangle 5"/>
          <p:cNvSpPr/>
          <p:nvPr/>
        </p:nvSpPr>
        <p:spPr>
          <a:xfrm flipV="1">
            <a:off x="0" y="0"/>
            <a:ext cx="1188000" cy="2571750"/>
          </a:xfrm>
          <a:prstGeom prst="rtTriangle">
            <a:avLst/>
          </a:prstGeom>
          <a:blipFill dpi="0" rotWithShape="0">
            <a:blip r:embed="rId2" cstate="print"/>
            <a:srcRect/>
            <a:tile tx="0" ty="-107950" sx="100000" sy="71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Triangle rectangle 6"/>
          <p:cNvSpPr/>
          <p:nvPr/>
        </p:nvSpPr>
        <p:spPr>
          <a:xfrm>
            <a:off x="0" y="2571750"/>
            <a:ext cx="1187624" cy="2571750"/>
          </a:xfrm>
          <a:prstGeom prst="rtTriangle">
            <a:avLst/>
          </a:prstGeom>
          <a:blipFill dpi="0" rotWithShape="0">
            <a:blip r:embed="rId2" cstate="print"/>
            <a:srcRect/>
            <a:tile tx="0" ty="228600" sx="100000" sy="71000" flip="none" algn="b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8" name="Triangle rectangle 7"/>
          <p:cNvSpPr/>
          <p:nvPr/>
        </p:nvSpPr>
        <p:spPr>
          <a:xfrm flipH="1" flipV="1">
            <a:off x="7956376" y="0"/>
            <a:ext cx="1187624" cy="2571750"/>
          </a:xfrm>
          <a:prstGeom prst="rtTriangle">
            <a:avLst/>
          </a:prstGeom>
          <a:blipFill dpi="0" rotWithShape="0">
            <a:blip r:embed="rId2" cstate="print"/>
            <a:srcRect/>
            <a:tile tx="1130300" ty="-120650" sx="100000" sy="71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9" name="Triangle rectangle 8"/>
          <p:cNvSpPr/>
          <p:nvPr/>
        </p:nvSpPr>
        <p:spPr>
          <a:xfrm flipH="1">
            <a:off x="7956376" y="2571750"/>
            <a:ext cx="1187624" cy="2571750"/>
          </a:xfrm>
          <a:prstGeom prst="rtTriangle">
            <a:avLst/>
          </a:prstGeom>
          <a:blipFill dpi="0" rotWithShape="0">
            <a:blip r:embed="rId2" cstate="print"/>
            <a:srcRect/>
            <a:tile tx="1136650" ty="171450" sx="100000" sy="71000" flip="none" algn="b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1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Triangle rectangle 2"/>
          <p:cNvSpPr/>
          <p:nvPr/>
        </p:nvSpPr>
        <p:spPr>
          <a:xfrm>
            <a:off x="0" y="2499742"/>
            <a:ext cx="4644008" cy="2643758"/>
          </a:xfrm>
          <a:prstGeom prst="rtTriangle">
            <a:avLst/>
          </a:prstGeom>
          <a:blipFill dpi="0" rotWithShape="1">
            <a:blip r:embed="rId3" cstate="print"/>
            <a:srcRect/>
            <a:stretch>
              <a:fillRect t="-100000" r="-100000" b="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iangle rectangle 3"/>
          <p:cNvSpPr/>
          <p:nvPr/>
        </p:nvSpPr>
        <p:spPr>
          <a:xfrm flipV="1">
            <a:off x="0" y="0"/>
            <a:ext cx="4644008" cy="2643758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l="-1000" r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rectangle 4"/>
          <p:cNvSpPr/>
          <p:nvPr/>
        </p:nvSpPr>
        <p:spPr>
          <a:xfrm flipH="1" flipV="1">
            <a:off x="4572000" y="0"/>
            <a:ext cx="4572000" cy="2643758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l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rectangle 5"/>
          <p:cNvSpPr/>
          <p:nvPr/>
        </p:nvSpPr>
        <p:spPr>
          <a:xfrm flipH="1">
            <a:off x="4499992" y="2499742"/>
            <a:ext cx="4644008" cy="2643758"/>
          </a:xfrm>
          <a:prstGeom prst="rtTriangle">
            <a:avLst/>
          </a:prstGeom>
          <a:blipFill dpi="0" rotWithShape="0">
            <a:blip r:embed="rId3" cstate="print"/>
            <a:srcRect/>
            <a:stretch>
              <a:fillRect l="-93000" t="-9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isocèle 1"/>
          <p:cNvSpPr/>
          <p:nvPr/>
        </p:nvSpPr>
        <p:spPr>
          <a:xfrm>
            <a:off x="0" y="0"/>
            <a:ext cx="4572000" cy="5143500"/>
          </a:xfrm>
          <a:prstGeom prst="triangle">
            <a:avLst/>
          </a:prstGeom>
          <a:blipFill>
            <a:blip r:embed="rId2" cstate="print"/>
            <a:tile tx="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Triangle isocèle 2"/>
          <p:cNvSpPr/>
          <p:nvPr/>
        </p:nvSpPr>
        <p:spPr>
          <a:xfrm>
            <a:off x="4572000" y="0"/>
            <a:ext cx="4572000" cy="5143500"/>
          </a:xfrm>
          <a:prstGeom prst="triangle">
            <a:avLst/>
          </a:prstGeom>
          <a:blipFill dpi="0" rotWithShape="0">
            <a:blip r:embed="rId2" cstate="print"/>
            <a:srcRect/>
            <a:tile tx="-457200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iangle isocèle 3"/>
          <p:cNvSpPr/>
          <p:nvPr/>
        </p:nvSpPr>
        <p:spPr>
          <a:xfrm flipV="1">
            <a:off x="2195736" y="0"/>
            <a:ext cx="4752528" cy="5143500"/>
          </a:xfrm>
          <a:prstGeom prst="triangle">
            <a:avLst/>
          </a:prstGeom>
          <a:blipFill dpi="0" rotWithShape="0">
            <a:blip r:embed="rId2" cstate="print"/>
            <a:srcRect/>
            <a:tile tx="-218440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rectangle 4"/>
          <p:cNvSpPr/>
          <p:nvPr/>
        </p:nvSpPr>
        <p:spPr>
          <a:xfrm rot="5400000">
            <a:off x="-1401874" y="1401874"/>
            <a:ext cx="5143500" cy="2339752"/>
          </a:xfrm>
          <a:prstGeom prst="rtTriangle">
            <a:avLst/>
          </a:prstGeom>
          <a:blipFill dpi="0" rotWithShape="0">
            <a:blip r:embed="rId2" cstate="print"/>
            <a:srcRect/>
            <a:tile tx="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rectangle 5"/>
          <p:cNvSpPr/>
          <p:nvPr/>
        </p:nvSpPr>
        <p:spPr>
          <a:xfrm rot="16200000" flipH="1">
            <a:off x="5402374" y="1401874"/>
            <a:ext cx="5143500" cy="2339752"/>
          </a:xfrm>
          <a:prstGeom prst="rtTriangle">
            <a:avLst/>
          </a:prstGeom>
          <a:blipFill dpi="0" rotWithShape="0">
            <a:blip r:embed="rId2" cstate="print"/>
            <a:srcRect/>
            <a:tile tx="-680085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apèze 1"/>
          <p:cNvSpPr/>
          <p:nvPr/>
        </p:nvSpPr>
        <p:spPr>
          <a:xfrm>
            <a:off x="2699792" y="0"/>
            <a:ext cx="3708000" cy="5143500"/>
          </a:xfrm>
          <a:prstGeom prst="trapezoid">
            <a:avLst/>
          </a:prstGeom>
          <a:blipFill dpi="0" rotWithShape="1">
            <a:blip r:embed="rId2" cstate="print"/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Trapèze 2"/>
          <p:cNvSpPr/>
          <p:nvPr/>
        </p:nvSpPr>
        <p:spPr>
          <a:xfrm flipV="1">
            <a:off x="5436000" y="0"/>
            <a:ext cx="3708000" cy="5143500"/>
          </a:xfrm>
          <a:prstGeom prst="trapezoid">
            <a:avLst/>
          </a:prstGeom>
          <a:blipFill dpi="0" rotWithShape="0">
            <a:blip r:embed="rId2" cstate="print"/>
            <a:srcRect/>
            <a:tile tx="673100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apèze 3"/>
          <p:cNvSpPr/>
          <p:nvPr/>
        </p:nvSpPr>
        <p:spPr>
          <a:xfrm flipV="1">
            <a:off x="0" y="0"/>
            <a:ext cx="3707904" cy="5143500"/>
          </a:xfrm>
          <a:prstGeom prst="trapezoid">
            <a:avLst/>
          </a:prstGeom>
          <a:blipFill dpi="0" rotWithShape="0">
            <a:blip r:embed="rId2" cstate="print"/>
            <a:srcRect/>
            <a:tile tx="267970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rectangle 4"/>
          <p:cNvSpPr/>
          <p:nvPr/>
        </p:nvSpPr>
        <p:spPr>
          <a:xfrm>
            <a:off x="0" y="0"/>
            <a:ext cx="971600" cy="5143500"/>
          </a:xfrm>
          <a:prstGeom prst="rtTriangle">
            <a:avLst/>
          </a:prstGeom>
          <a:blipFill dpi="0" rotWithShape="1">
            <a:blip r:embed="rId2" cstate="print"/>
            <a:srcRect/>
            <a:tile tx="402590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rectangle 5"/>
          <p:cNvSpPr/>
          <p:nvPr/>
        </p:nvSpPr>
        <p:spPr>
          <a:xfrm flipH="1">
            <a:off x="8172400" y="0"/>
            <a:ext cx="971600" cy="5143500"/>
          </a:xfrm>
          <a:prstGeom prst="rtTriangle">
            <a:avLst/>
          </a:prstGeom>
          <a:blipFill dpi="0" rotWithShape="0">
            <a:blip r:embed="rId2" cstate="print"/>
            <a:srcRect/>
            <a:tile tx="535940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608513" cy="51435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Rectangle 2"/>
          <p:cNvSpPr/>
          <p:nvPr/>
        </p:nvSpPr>
        <p:spPr>
          <a:xfrm flipH="1">
            <a:off x="4535488" y="0"/>
            <a:ext cx="4608512" cy="51435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0" y="0"/>
            <a:ext cx="4572000" cy="5143500"/>
          </a:xfrm>
          <a:prstGeom prst="rtTriangle">
            <a:avLst/>
          </a:prstGeom>
          <a:blipFill dpi="0" rotWithShape="1">
            <a:blip r:embed="rId2" cstate="print"/>
            <a:srcRect/>
            <a:stretch>
              <a:fillRect r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rectangle 4"/>
          <p:cNvSpPr/>
          <p:nvPr/>
        </p:nvSpPr>
        <p:spPr>
          <a:xfrm flipH="1">
            <a:off x="4572000" y="0"/>
            <a:ext cx="4572000" cy="5143500"/>
          </a:xfrm>
          <a:prstGeom prst="rtTriangle">
            <a:avLst/>
          </a:prstGeom>
          <a:blipFill dpi="0" rotWithShape="0">
            <a:blip r:embed="rId2" cstate="print"/>
            <a:srcRect/>
            <a:stretch>
              <a:fillRect l="-100000" r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rot="10800000" flipH="1">
            <a:off x="4572000" y="0"/>
            <a:ext cx="4680520" cy="5143500"/>
          </a:xfrm>
          <a:prstGeom prst="rtTriangle">
            <a:avLst/>
          </a:prstGeom>
          <a:blipFill dpi="0" rotWithShape="0">
            <a:blip r:embed="rId2" cstate="print"/>
            <a:srcRect/>
            <a:stretch>
              <a:fillRect l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9" name="Triangle rectangle 8"/>
          <p:cNvSpPr/>
          <p:nvPr/>
        </p:nvSpPr>
        <p:spPr>
          <a:xfrm rot="16200000" flipH="1">
            <a:off x="-285750" y="285750"/>
            <a:ext cx="5143500" cy="4572000"/>
          </a:xfrm>
          <a:prstGeom prst="rtTriangle">
            <a:avLst/>
          </a:prstGeom>
          <a:blipFill dpi="0" rotWithShape="0">
            <a:blip r:embed="rId2" cstate="print"/>
            <a:srcRect/>
            <a:stretch>
              <a:fillRect l="1000" r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Préparation 1"/>
          <p:cNvSpPr/>
          <p:nvPr/>
        </p:nvSpPr>
        <p:spPr>
          <a:xfrm>
            <a:off x="0" y="0"/>
            <a:ext cx="9144000" cy="5143500"/>
          </a:xfrm>
          <a:prstGeom prst="flowChartPreparation">
            <a:avLst/>
          </a:prstGeom>
          <a:blipFill dpi="0" rotWithShape="1">
            <a:blip r:embed="rId2" cstate="print"/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Triangle rectangle 2"/>
          <p:cNvSpPr/>
          <p:nvPr/>
        </p:nvSpPr>
        <p:spPr>
          <a:xfrm>
            <a:off x="0" y="2571750"/>
            <a:ext cx="1979712" cy="2571750"/>
          </a:xfrm>
          <a:prstGeom prst="rtTriangle">
            <a:avLst/>
          </a:prstGeom>
          <a:blipFill dpi="0" rotWithShape="1">
            <a:blip r:embed="rId2" cstate="print"/>
            <a:srcRect/>
            <a:tile tx="3575050" ty="-127000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iangle rectangle 3"/>
          <p:cNvSpPr/>
          <p:nvPr/>
        </p:nvSpPr>
        <p:spPr>
          <a:xfrm rot="5400000">
            <a:off x="-260015" y="260015"/>
            <a:ext cx="2571750" cy="2051720"/>
          </a:xfrm>
          <a:prstGeom prst="rtTriangle">
            <a:avLst/>
          </a:prstGeom>
          <a:blipFill dpi="0" rotWithShape="0">
            <a:blip r:embed="rId2" cstate="print"/>
            <a:srcRect/>
            <a:tile tx="3556000" ty="128905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rectangle 4"/>
          <p:cNvSpPr/>
          <p:nvPr/>
        </p:nvSpPr>
        <p:spPr>
          <a:xfrm rot="16200000">
            <a:off x="6940277" y="2939777"/>
            <a:ext cx="2571750" cy="1835696"/>
          </a:xfrm>
          <a:prstGeom prst="rtTriangle">
            <a:avLst/>
          </a:prstGeom>
          <a:blipFill dpi="0" rotWithShape="0">
            <a:blip r:embed="rId2" cstate="print"/>
            <a:srcRect/>
            <a:tile tx="-3663950" ty="-121285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rectangle 5"/>
          <p:cNvSpPr/>
          <p:nvPr/>
        </p:nvSpPr>
        <p:spPr>
          <a:xfrm rot="-10800000">
            <a:off x="7308304" y="0"/>
            <a:ext cx="1835696" cy="2571750"/>
          </a:xfrm>
          <a:prstGeom prst="rtTriangle">
            <a:avLst/>
          </a:prstGeom>
          <a:blipFill dpi="0" rotWithShape="0">
            <a:blip r:embed="rId2" cstate="print"/>
            <a:srcRect/>
            <a:tile tx="-3663950" ty="132080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uble flèche horizontale 1"/>
          <p:cNvSpPr/>
          <p:nvPr/>
        </p:nvSpPr>
        <p:spPr>
          <a:xfrm>
            <a:off x="-108520" y="0"/>
            <a:ext cx="9252520" cy="5143500"/>
          </a:xfrm>
          <a:prstGeom prst="leftRightArrow">
            <a:avLst/>
          </a:prstGeom>
          <a:blipFill dpi="0" rotWithShape="1">
            <a:blip r:embed="rId2" cstate="print"/>
            <a:srcRect/>
            <a:tile tx="120650" ty="-12700" sx="73000" sy="66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Triangle rectangle 2"/>
          <p:cNvSpPr/>
          <p:nvPr/>
        </p:nvSpPr>
        <p:spPr>
          <a:xfrm>
            <a:off x="0" y="2571750"/>
            <a:ext cx="2555776" cy="2571750"/>
          </a:xfrm>
          <a:prstGeom prst="rtTriangle">
            <a:avLst/>
          </a:prstGeom>
          <a:blipFill dpi="0" rotWithShape="1">
            <a:blip r:embed="rId2" cstate="print"/>
            <a:srcRect/>
            <a:tile tx="3225800" ty="-1250950" sx="73000" sy="66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iangle rectangle 3"/>
          <p:cNvSpPr/>
          <p:nvPr/>
        </p:nvSpPr>
        <p:spPr>
          <a:xfrm rot="5400000">
            <a:off x="7987" y="-7987"/>
            <a:ext cx="2555776" cy="2571750"/>
          </a:xfrm>
          <a:prstGeom prst="rtTriangle">
            <a:avLst/>
          </a:prstGeom>
          <a:blipFill dpi="0" rotWithShape="0">
            <a:blip r:embed="rId2" cstate="print"/>
            <a:srcRect/>
            <a:tile tx="3206750" ty="1244600" sx="73000" sy="66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rectangle 4"/>
          <p:cNvSpPr/>
          <p:nvPr/>
        </p:nvSpPr>
        <p:spPr>
          <a:xfrm rot="16200000">
            <a:off x="6508229" y="2507729"/>
            <a:ext cx="2571750" cy="2699792"/>
          </a:xfrm>
          <a:prstGeom prst="rtTriangle">
            <a:avLst/>
          </a:prstGeom>
          <a:blipFill dpi="0" rotWithShape="0">
            <a:blip r:embed="rId2" cstate="print"/>
            <a:srcRect/>
            <a:tile tx="-3181350" ty="-1295400" sx="73000" sy="67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rot="10800000">
            <a:off x="6516216" y="0"/>
            <a:ext cx="2627784" cy="2571750"/>
          </a:xfrm>
          <a:prstGeom prst="rtTriangle">
            <a:avLst/>
          </a:prstGeom>
          <a:blipFill dpi="0" rotWithShape="0">
            <a:blip r:embed="rId2" cstate="print"/>
            <a:srcRect/>
            <a:tile tx="-3181350" ty="1263650" sx="73000" sy="66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411760" y="0"/>
            <a:ext cx="4176464" cy="1347614"/>
          </a:xfrm>
          <a:prstGeom prst="rect">
            <a:avLst/>
          </a:prstGeom>
          <a:blipFill dpi="0" rotWithShape="1">
            <a:blip r:embed="rId2" cstate="print"/>
            <a:srcRect/>
            <a:tile tx="127000" ty="1866900" sx="73000" sy="66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411760" y="3795886"/>
            <a:ext cx="4176464" cy="1347614"/>
          </a:xfrm>
          <a:prstGeom prst="rect">
            <a:avLst/>
          </a:prstGeom>
          <a:blipFill dpi="0" rotWithShape="1">
            <a:blip r:embed="rId2" cstate="print"/>
            <a:srcRect/>
            <a:tile tx="114300" ty="-1917700" sx="73000" sy="67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apèze 1"/>
          <p:cNvSpPr/>
          <p:nvPr/>
        </p:nvSpPr>
        <p:spPr>
          <a:xfrm rot="5400000">
            <a:off x="-288000" y="288000"/>
            <a:ext cx="5148000" cy="4572000"/>
          </a:xfrm>
          <a:prstGeom prst="trapezoid">
            <a:avLst/>
          </a:prstGeom>
          <a:blipFill dpi="0" rotWithShape="0">
            <a:blip r:embed="rId2" cstate="print"/>
            <a:srcRect/>
            <a:tile tx="2279650" ty="107950" sx="93000" sy="7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Trapèze 2"/>
          <p:cNvSpPr/>
          <p:nvPr/>
        </p:nvSpPr>
        <p:spPr>
          <a:xfrm rot="16200000" flipH="1">
            <a:off x="4284000" y="283500"/>
            <a:ext cx="5148000" cy="4572000"/>
          </a:xfrm>
          <a:prstGeom prst="trapezoid">
            <a:avLst/>
          </a:prstGeom>
          <a:blipFill dpi="0" rotWithShape="0">
            <a:blip r:embed="rId2" cstate="print"/>
            <a:srcRect/>
            <a:tile tx="-2273300" ty="107950" sx="93000" sy="7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iangle isocèle 3"/>
          <p:cNvSpPr/>
          <p:nvPr/>
        </p:nvSpPr>
        <p:spPr>
          <a:xfrm>
            <a:off x="0" y="3939902"/>
            <a:ext cx="9144000" cy="1203598"/>
          </a:xfrm>
          <a:prstGeom prst="triangle">
            <a:avLst>
              <a:gd name="adj" fmla="val 50104"/>
            </a:avLst>
          </a:prstGeom>
          <a:blipFill dpi="0" rotWithShape="1">
            <a:blip r:embed="rId2" cstate="print"/>
            <a:srcRect/>
            <a:tile tx="0" ty="-7118350" sx="93000" sy="7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isocèle 4"/>
          <p:cNvSpPr/>
          <p:nvPr/>
        </p:nvSpPr>
        <p:spPr>
          <a:xfrm flipV="1">
            <a:off x="0" y="0"/>
            <a:ext cx="9144000" cy="1203598"/>
          </a:xfrm>
          <a:prstGeom prst="triangle">
            <a:avLst/>
          </a:prstGeom>
          <a:blipFill dpi="0" rotWithShape="0">
            <a:blip r:embed="rId2" cstate="print"/>
            <a:srcRect/>
            <a:tile tx="0" ty="7321550" sx="93000" sy="7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1"/>
          <p:cNvSpPr/>
          <p:nvPr/>
        </p:nvSpPr>
        <p:spPr>
          <a:xfrm>
            <a:off x="0" y="0"/>
            <a:ext cx="4572000" cy="5112000"/>
          </a:xfrm>
          <a:prstGeom prst="diamond">
            <a:avLst/>
          </a:prstGeom>
          <a:blipFill dpi="0" rotWithShape="1">
            <a:blip r:embed="rId2" cstate="print"/>
            <a:srcRect/>
            <a:tile tx="2038350" ty="0" sx="100000" sy="74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Losange 2"/>
          <p:cNvSpPr/>
          <p:nvPr/>
        </p:nvSpPr>
        <p:spPr>
          <a:xfrm>
            <a:off x="4572000" y="31500"/>
            <a:ext cx="4572000" cy="5112000"/>
          </a:xfrm>
          <a:prstGeom prst="diamond">
            <a:avLst/>
          </a:prstGeom>
          <a:blipFill dpi="0" rotWithShape="1">
            <a:blip r:embed="rId2" cstate="print"/>
            <a:srcRect/>
            <a:tile tx="-2546350" ty="0" sx="100000" sy="74000" flip="none" algn="ctr"/>
          </a:blipFill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iangle rectangle 3"/>
          <p:cNvSpPr/>
          <p:nvPr/>
        </p:nvSpPr>
        <p:spPr>
          <a:xfrm>
            <a:off x="0" y="2499742"/>
            <a:ext cx="2411760" cy="2643758"/>
          </a:xfrm>
          <a:prstGeom prst="rtTriangle">
            <a:avLst/>
          </a:prstGeom>
          <a:blipFill dpi="0" rotWithShape="1">
            <a:blip r:embed="rId2" cstate="print"/>
            <a:srcRect/>
            <a:tile tx="3073400" ty="-1231900" sx="100000" sy="7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rectangle 4"/>
          <p:cNvSpPr/>
          <p:nvPr/>
        </p:nvSpPr>
        <p:spPr>
          <a:xfrm rot="5400000">
            <a:off x="-152003" y="152003"/>
            <a:ext cx="2643758" cy="2339752"/>
          </a:xfrm>
          <a:prstGeom prst="rtTriangle">
            <a:avLst/>
          </a:prstGeom>
          <a:blipFill dpi="0" rotWithShape="0">
            <a:blip r:embed="rId2" cstate="print"/>
            <a:srcRect/>
            <a:tile tx="3200400" ty="1231900" sx="100000" sy="7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rectangle 5"/>
          <p:cNvSpPr/>
          <p:nvPr/>
        </p:nvSpPr>
        <p:spPr>
          <a:xfrm rot="16200000">
            <a:off x="6652245" y="2651745"/>
            <a:ext cx="2571750" cy="2411760"/>
          </a:xfrm>
          <a:prstGeom prst="rtTriangle">
            <a:avLst/>
          </a:prstGeom>
          <a:blipFill dpi="0" rotWithShape="0">
            <a:blip r:embed="rId2" cstate="print"/>
            <a:srcRect/>
            <a:tile tx="-3663950" ty="-1168400" sx="100000" sy="7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rot="-5400000" flipH="1">
            <a:off x="6616241" y="115999"/>
            <a:ext cx="2643758" cy="2411760"/>
          </a:xfrm>
          <a:prstGeom prst="rtTriangle">
            <a:avLst/>
          </a:prstGeom>
          <a:blipFill dpi="0" rotWithShape="0">
            <a:blip r:embed="rId2" cstate="print"/>
            <a:srcRect/>
            <a:tile tx="-3689350" ty="1225550" sx="100000" sy="7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9" name="Triangle isocèle 8"/>
          <p:cNvSpPr/>
          <p:nvPr/>
        </p:nvSpPr>
        <p:spPr>
          <a:xfrm flipV="1">
            <a:off x="2267744" y="0"/>
            <a:ext cx="4680520" cy="2643758"/>
          </a:xfrm>
          <a:prstGeom prst="triangle">
            <a:avLst/>
          </a:prstGeom>
          <a:blipFill dpi="0" rotWithShape="0">
            <a:blip r:embed="rId2" cstate="print"/>
            <a:srcRect/>
            <a:tile tx="-317500" ty="1250950" sx="100000" sy="74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0" name="Triangle isocèle 9"/>
          <p:cNvSpPr/>
          <p:nvPr/>
        </p:nvSpPr>
        <p:spPr>
          <a:xfrm>
            <a:off x="2195736" y="2499742"/>
            <a:ext cx="4752528" cy="2643758"/>
          </a:xfrm>
          <a:prstGeom prst="triangle">
            <a:avLst>
              <a:gd name="adj" fmla="val 50601"/>
            </a:avLst>
          </a:prstGeom>
          <a:blipFill dpi="0" rotWithShape="1">
            <a:blip r:embed="rId2" cstate="print"/>
            <a:srcRect/>
            <a:tile tx="-241300" ty="-1263650" sx="100000" sy="74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Bande perforée 1"/>
          <p:cNvSpPr/>
          <p:nvPr/>
        </p:nvSpPr>
        <p:spPr>
          <a:xfrm>
            <a:off x="0" y="0"/>
            <a:ext cx="4644008" cy="5236046"/>
          </a:xfrm>
          <a:prstGeom prst="flowChartPunchedTape">
            <a:avLst/>
          </a:prstGeom>
          <a:blipFill dpi="0" rotWithShape="1">
            <a:blip r:embed="rId2" cstate="print"/>
            <a:srcRect/>
            <a:tile tx="2089150" ty="-273050" sx="83000" sy="6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Organigramme : Bande perforée 2"/>
          <p:cNvSpPr/>
          <p:nvPr/>
        </p:nvSpPr>
        <p:spPr>
          <a:xfrm>
            <a:off x="4644008" y="0"/>
            <a:ext cx="4499992" cy="5236046"/>
          </a:xfrm>
          <a:prstGeom prst="flowChartPunchedTape">
            <a:avLst/>
          </a:prstGeom>
          <a:blipFill dpi="0" rotWithShape="1">
            <a:blip r:embed="rId2" cstate="print"/>
            <a:srcRect/>
            <a:tile tx="-2463800" ty="-254000" sx="83000" sy="6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Forme libre 3"/>
          <p:cNvSpPr/>
          <p:nvPr/>
        </p:nvSpPr>
        <p:spPr>
          <a:xfrm>
            <a:off x="-1" y="0"/>
            <a:ext cx="9180000" cy="1116000"/>
          </a:xfrm>
          <a:custGeom>
            <a:avLst/>
            <a:gdLst>
              <a:gd name="connsiteX0" fmla="*/ 0 w 9153525"/>
              <a:gd name="connsiteY0" fmla="*/ 628650 h 1085850"/>
              <a:gd name="connsiteX1" fmla="*/ 180975 w 9153525"/>
              <a:gd name="connsiteY1" fmla="*/ 838200 h 1085850"/>
              <a:gd name="connsiteX2" fmla="*/ 533400 w 9153525"/>
              <a:gd name="connsiteY2" fmla="*/ 1000125 h 1085850"/>
              <a:gd name="connsiteX3" fmla="*/ 1009650 w 9153525"/>
              <a:gd name="connsiteY3" fmla="*/ 1076325 h 1085850"/>
              <a:gd name="connsiteX4" fmla="*/ 1543050 w 9153525"/>
              <a:gd name="connsiteY4" fmla="*/ 1038225 h 1085850"/>
              <a:gd name="connsiteX5" fmla="*/ 2019300 w 9153525"/>
              <a:gd name="connsiteY5" fmla="*/ 904875 h 1085850"/>
              <a:gd name="connsiteX6" fmla="*/ 2314575 w 9153525"/>
              <a:gd name="connsiteY6" fmla="*/ 600075 h 1085850"/>
              <a:gd name="connsiteX7" fmla="*/ 2352675 w 9153525"/>
              <a:gd name="connsiteY7" fmla="*/ 314325 h 1085850"/>
              <a:gd name="connsiteX8" fmla="*/ 2686050 w 9153525"/>
              <a:gd name="connsiteY8" fmla="*/ 142875 h 1085850"/>
              <a:gd name="connsiteX9" fmla="*/ 3133725 w 9153525"/>
              <a:gd name="connsiteY9" fmla="*/ 38100 h 1085850"/>
              <a:gd name="connsiteX10" fmla="*/ 3743325 w 9153525"/>
              <a:gd name="connsiteY10" fmla="*/ 47625 h 1085850"/>
              <a:gd name="connsiteX11" fmla="*/ 4238625 w 9153525"/>
              <a:gd name="connsiteY11" fmla="*/ 142875 h 1085850"/>
              <a:gd name="connsiteX12" fmla="*/ 4495800 w 9153525"/>
              <a:gd name="connsiteY12" fmla="*/ 304800 h 1085850"/>
              <a:gd name="connsiteX13" fmla="*/ 4600575 w 9153525"/>
              <a:gd name="connsiteY13" fmla="*/ 590550 h 1085850"/>
              <a:gd name="connsiteX14" fmla="*/ 4705350 w 9153525"/>
              <a:gd name="connsiteY14" fmla="*/ 819150 h 1085850"/>
              <a:gd name="connsiteX15" fmla="*/ 5105400 w 9153525"/>
              <a:gd name="connsiteY15" fmla="*/ 990600 h 1085850"/>
              <a:gd name="connsiteX16" fmla="*/ 5648325 w 9153525"/>
              <a:gd name="connsiteY16" fmla="*/ 1085850 h 1085850"/>
              <a:gd name="connsiteX17" fmla="*/ 6229350 w 9153525"/>
              <a:gd name="connsiteY17" fmla="*/ 1028700 h 1085850"/>
              <a:gd name="connsiteX18" fmla="*/ 6705600 w 9153525"/>
              <a:gd name="connsiteY18" fmla="*/ 828675 h 1085850"/>
              <a:gd name="connsiteX19" fmla="*/ 6924675 w 9153525"/>
              <a:gd name="connsiteY19" fmla="*/ 495300 h 1085850"/>
              <a:gd name="connsiteX20" fmla="*/ 6962775 w 9153525"/>
              <a:gd name="connsiteY20" fmla="*/ 285750 h 1085850"/>
              <a:gd name="connsiteX21" fmla="*/ 7439025 w 9153525"/>
              <a:gd name="connsiteY21" fmla="*/ 95250 h 1085850"/>
              <a:gd name="connsiteX22" fmla="*/ 7943850 w 9153525"/>
              <a:gd name="connsiteY22" fmla="*/ 0 h 1085850"/>
              <a:gd name="connsiteX23" fmla="*/ 8515350 w 9153525"/>
              <a:gd name="connsiteY23" fmla="*/ 57150 h 1085850"/>
              <a:gd name="connsiteX24" fmla="*/ 8924925 w 9153525"/>
              <a:gd name="connsiteY24" fmla="*/ 190500 h 1085850"/>
              <a:gd name="connsiteX25" fmla="*/ 9153525 w 9153525"/>
              <a:gd name="connsiteY25" fmla="*/ 485775 h 1085850"/>
              <a:gd name="connsiteX26" fmla="*/ 9134475 w 9153525"/>
              <a:gd name="connsiteY26" fmla="*/ 9525 h 1085850"/>
              <a:gd name="connsiteX27" fmla="*/ 0 w 9153525"/>
              <a:gd name="connsiteY27" fmla="*/ 28575 h 1085850"/>
              <a:gd name="connsiteX28" fmla="*/ 0 w 9153525"/>
              <a:gd name="connsiteY28" fmla="*/ 628650 h 1085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53525" h="1085850">
                <a:moveTo>
                  <a:pt x="0" y="628650"/>
                </a:moveTo>
                <a:lnTo>
                  <a:pt x="180975" y="838200"/>
                </a:lnTo>
                <a:lnTo>
                  <a:pt x="533400" y="1000125"/>
                </a:lnTo>
                <a:lnTo>
                  <a:pt x="1009650" y="1076325"/>
                </a:lnTo>
                <a:lnTo>
                  <a:pt x="1543050" y="1038225"/>
                </a:lnTo>
                <a:lnTo>
                  <a:pt x="2019300" y="904875"/>
                </a:lnTo>
                <a:lnTo>
                  <a:pt x="2314575" y="600075"/>
                </a:lnTo>
                <a:lnTo>
                  <a:pt x="2352675" y="314325"/>
                </a:lnTo>
                <a:lnTo>
                  <a:pt x="2686050" y="142875"/>
                </a:lnTo>
                <a:lnTo>
                  <a:pt x="3133725" y="38100"/>
                </a:lnTo>
                <a:lnTo>
                  <a:pt x="3743325" y="47625"/>
                </a:lnTo>
                <a:lnTo>
                  <a:pt x="4238625" y="142875"/>
                </a:lnTo>
                <a:lnTo>
                  <a:pt x="4495800" y="304800"/>
                </a:lnTo>
                <a:lnTo>
                  <a:pt x="4600575" y="590550"/>
                </a:lnTo>
                <a:lnTo>
                  <a:pt x="4705350" y="819150"/>
                </a:lnTo>
                <a:lnTo>
                  <a:pt x="5105400" y="990600"/>
                </a:lnTo>
                <a:lnTo>
                  <a:pt x="5648325" y="1085850"/>
                </a:lnTo>
                <a:lnTo>
                  <a:pt x="6229350" y="1028700"/>
                </a:lnTo>
                <a:lnTo>
                  <a:pt x="6705600" y="828675"/>
                </a:lnTo>
                <a:lnTo>
                  <a:pt x="6924675" y="495300"/>
                </a:lnTo>
                <a:lnTo>
                  <a:pt x="6962775" y="285750"/>
                </a:lnTo>
                <a:lnTo>
                  <a:pt x="7439025" y="95250"/>
                </a:lnTo>
                <a:lnTo>
                  <a:pt x="7943850" y="0"/>
                </a:lnTo>
                <a:lnTo>
                  <a:pt x="8515350" y="57150"/>
                </a:lnTo>
                <a:lnTo>
                  <a:pt x="8924925" y="190500"/>
                </a:lnTo>
                <a:lnTo>
                  <a:pt x="9153525" y="485775"/>
                </a:lnTo>
                <a:lnTo>
                  <a:pt x="9134475" y="9525"/>
                </a:lnTo>
                <a:lnTo>
                  <a:pt x="0" y="28575"/>
                </a:lnTo>
                <a:lnTo>
                  <a:pt x="0" y="628650"/>
                </a:lnTo>
                <a:close/>
              </a:path>
            </a:pathLst>
          </a:custGeom>
          <a:blipFill dpi="0" rotWithShape="1">
            <a:blip r:embed="rId2" cstate="print"/>
            <a:srcRect/>
            <a:tile tx="-171450" ty="1860550" sx="83000" sy="6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Forme libre 4"/>
          <p:cNvSpPr/>
          <p:nvPr/>
        </p:nvSpPr>
        <p:spPr>
          <a:xfrm>
            <a:off x="-108520" y="3631332"/>
            <a:ext cx="9360520" cy="1512168"/>
          </a:xfrm>
          <a:custGeom>
            <a:avLst/>
            <a:gdLst>
              <a:gd name="connsiteX0" fmla="*/ 38100 w 9210675"/>
              <a:gd name="connsiteY0" fmla="*/ 619125 h 1047750"/>
              <a:gd name="connsiteX1" fmla="*/ 304800 w 9210675"/>
              <a:gd name="connsiteY1" fmla="*/ 904875 h 1047750"/>
              <a:gd name="connsiteX2" fmla="*/ 742950 w 9210675"/>
              <a:gd name="connsiteY2" fmla="*/ 1028700 h 1047750"/>
              <a:gd name="connsiteX3" fmla="*/ 1333500 w 9210675"/>
              <a:gd name="connsiteY3" fmla="*/ 1038225 h 1047750"/>
              <a:gd name="connsiteX4" fmla="*/ 1800225 w 9210675"/>
              <a:gd name="connsiteY4" fmla="*/ 990600 h 1047750"/>
              <a:gd name="connsiteX5" fmla="*/ 2257425 w 9210675"/>
              <a:gd name="connsiteY5" fmla="*/ 771525 h 1047750"/>
              <a:gd name="connsiteX6" fmla="*/ 2362200 w 9210675"/>
              <a:gd name="connsiteY6" fmla="*/ 485775 h 1047750"/>
              <a:gd name="connsiteX7" fmla="*/ 2524125 w 9210675"/>
              <a:gd name="connsiteY7" fmla="*/ 228600 h 1047750"/>
              <a:gd name="connsiteX8" fmla="*/ 2895600 w 9210675"/>
              <a:gd name="connsiteY8" fmla="*/ 66675 h 1047750"/>
              <a:gd name="connsiteX9" fmla="*/ 3343275 w 9210675"/>
              <a:gd name="connsiteY9" fmla="*/ 0 h 1047750"/>
              <a:gd name="connsiteX10" fmla="*/ 3933825 w 9210675"/>
              <a:gd name="connsiteY10" fmla="*/ 38100 h 1047750"/>
              <a:gd name="connsiteX11" fmla="*/ 4295775 w 9210675"/>
              <a:gd name="connsiteY11" fmla="*/ 142875 h 1047750"/>
              <a:gd name="connsiteX12" fmla="*/ 4514850 w 9210675"/>
              <a:gd name="connsiteY12" fmla="*/ 295275 h 1047750"/>
              <a:gd name="connsiteX13" fmla="*/ 4629150 w 9210675"/>
              <a:gd name="connsiteY13" fmla="*/ 571500 h 1047750"/>
              <a:gd name="connsiteX14" fmla="*/ 4676775 w 9210675"/>
              <a:gd name="connsiteY14" fmla="*/ 714375 h 1047750"/>
              <a:gd name="connsiteX15" fmla="*/ 4895850 w 9210675"/>
              <a:gd name="connsiteY15" fmla="*/ 895350 h 1047750"/>
              <a:gd name="connsiteX16" fmla="*/ 5229225 w 9210675"/>
              <a:gd name="connsiteY16" fmla="*/ 1019175 h 1047750"/>
              <a:gd name="connsiteX17" fmla="*/ 5676900 w 9210675"/>
              <a:gd name="connsiteY17" fmla="*/ 1047750 h 1047750"/>
              <a:gd name="connsiteX18" fmla="*/ 6210300 w 9210675"/>
              <a:gd name="connsiteY18" fmla="*/ 1009650 h 1047750"/>
              <a:gd name="connsiteX19" fmla="*/ 6753225 w 9210675"/>
              <a:gd name="connsiteY19" fmla="*/ 838200 h 1047750"/>
              <a:gd name="connsiteX20" fmla="*/ 6886575 w 9210675"/>
              <a:gd name="connsiteY20" fmla="*/ 609600 h 1047750"/>
              <a:gd name="connsiteX21" fmla="*/ 6943725 w 9210675"/>
              <a:gd name="connsiteY21" fmla="*/ 314325 h 1047750"/>
              <a:gd name="connsiteX22" fmla="*/ 7010400 w 9210675"/>
              <a:gd name="connsiteY22" fmla="*/ 276225 h 1047750"/>
              <a:gd name="connsiteX23" fmla="*/ 7077075 w 9210675"/>
              <a:gd name="connsiteY23" fmla="*/ 228600 h 1047750"/>
              <a:gd name="connsiteX24" fmla="*/ 7296150 w 9210675"/>
              <a:gd name="connsiteY24" fmla="*/ 123825 h 1047750"/>
              <a:gd name="connsiteX25" fmla="*/ 7791450 w 9210675"/>
              <a:gd name="connsiteY25" fmla="*/ 9525 h 1047750"/>
              <a:gd name="connsiteX26" fmla="*/ 8220075 w 9210675"/>
              <a:gd name="connsiteY26" fmla="*/ 9525 h 1047750"/>
              <a:gd name="connsiteX27" fmla="*/ 8715375 w 9210675"/>
              <a:gd name="connsiteY27" fmla="*/ 76200 h 1047750"/>
              <a:gd name="connsiteX28" fmla="*/ 9058275 w 9210675"/>
              <a:gd name="connsiteY28" fmla="*/ 276225 h 1047750"/>
              <a:gd name="connsiteX29" fmla="*/ 9210675 w 9210675"/>
              <a:gd name="connsiteY29" fmla="*/ 476250 h 1047750"/>
              <a:gd name="connsiteX30" fmla="*/ 9182100 w 9210675"/>
              <a:gd name="connsiteY30" fmla="*/ 1047750 h 1047750"/>
              <a:gd name="connsiteX31" fmla="*/ 0 w 9210675"/>
              <a:gd name="connsiteY31" fmla="*/ 1009650 h 1047750"/>
              <a:gd name="connsiteX32" fmla="*/ 38100 w 9210675"/>
              <a:gd name="connsiteY32" fmla="*/ 619125 h 10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9210675" h="1047750">
                <a:moveTo>
                  <a:pt x="38100" y="619125"/>
                </a:moveTo>
                <a:lnTo>
                  <a:pt x="304800" y="904875"/>
                </a:lnTo>
                <a:lnTo>
                  <a:pt x="742950" y="1028700"/>
                </a:lnTo>
                <a:lnTo>
                  <a:pt x="1333500" y="1038225"/>
                </a:lnTo>
                <a:lnTo>
                  <a:pt x="1800225" y="990600"/>
                </a:lnTo>
                <a:lnTo>
                  <a:pt x="2257425" y="771525"/>
                </a:lnTo>
                <a:lnTo>
                  <a:pt x="2362200" y="485775"/>
                </a:lnTo>
                <a:lnTo>
                  <a:pt x="2524125" y="228600"/>
                </a:lnTo>
                <a:lnTo>
                  <a:pt x="2895600" y="66675"/>
                </a:lnTo>
                <a:lnTo>
                  <a:pt x="3343275" y="0"/>
                </a:lnTo>
                <a:lnTo>
                  <a:pt x="3933825" y="38100"/>
                </a:lnTo>
                <a:lnTo>
                  <a:pt x="4295775" y="142875"/>
                </a:lnTo>
                <a:lnTo>
                  <a:pt x="4514850" y="295275"/>
                </a:lnTo>
                <a:lnTo>
                  <a:pt x="4629150" y="571500"/>
                </a:lnTo>
                <a:lnTo>
                  <a:pt x="4676775" y="714375"/>
                </a:lnTo>
                <a:lnTo>
                  <a:pt x="4895850" y="895350"/>
                </a:lnTo>
                <a:lnTo>
                  <a:pt x="5229225" y="1019175"/>
                </a:lnTo>
                <a:lnTo>
                  <a:pt x="5676900" y="1047750"/>
                </a:lnTo>
                <a:lnTo>
                  <a:pt x="6210300" y="1009650"/>
                </a:lnTo>
                <a:lnTo>
                  <a:pt x="6753225" y="838200"/>
                </a:lnTo>
                <a:lnTo>
                  <a:pt x="6886575" y="609600"/>
                </a:lnTo>
                <a:lnTo>
                  <a:pt x="6943725" y="314325"/>
                </a:lnTo>
                <a:lnTo>
                  <a:pt x="7010400" y="276225"/>
                </a:lnTo>
                <a:lnTo>
                  <a:pt x="7077075" y="228600"/>
                </a:lnTo>
                <a:lnTo>
                  <a:pt x="7296150" y="123825"/>
                </a:lnTo>
                <a:lnTo>
                  <a:pt x="7791450" y="9525"/>
                </a:lnTo>
                <a:lnTo>
                  <a:pt x="8220075" y="9525"/>
                </a:lnTo>
                <a:lnTo>
                  <a:pt x="8715375" y="76200"/>
                </a:lnTo>
                <a:lnTo>
                  <a:pt x="9058275" y="276225"/>
                </a:lnTo>
                <a:lnTo>
                  <a:pt x="9210675" y="476250"/>
                </a:lnTo>
                <a:lnTo>
                  <a:pt x="9182100" y="1047750"/>
                </a:lnTo>
                <a:lnTo>
                  <a:pt x="0" y="1009650"/>
                </a:lnTo>
                <a:lnTo>
                  <a:pt x="38100" y="619125"/>
                </a:lnTo>
                <a:close/>
              </a:path>
            </a:pathLst>
          </a:custGeom>
          <a:blipFill dpi="0" rotWithShape="1">
            <a:blip r:embed="rId2" cstate="print"/>
            <a:srcRect/>
            <a:tile tx="-158750" ty="-2025650" sx="83000" sy="62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7" name="Image 6" descr="cadre-300x300-vert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80528" y="0"/>
            <a:ext cx="9505056" cy="51435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0" y="0"/>
            <a:ext cx="4572000" cy="5143500"/>
          </a:xfrm>
          <a:prstGeom prst="rtTriangle">
            <a:avLst/>
          </a:prstGeom>
          <a:blipFill dpi="0" rotWithShape="1">
            <a:blip r:embed="rId2" cstate="print"/>
            <a:srcRect/>
            <a:stretch>
              <a:fillRect r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Triangle rectangle 2"/>
          <p:cNvSpPr/>
          <p:nvPr/>
        </p:nvSpPr>
        <p:spPr>
          <a:xfrm flipH="1">
            <a:off x="4572000" y="0"/>
            <a:ext cx="4572000" cy="5143500"/>
          </a:xfrm>
          <a:prstGeom prst="rtTriangle">
            <a:avLst/>
          </a:prstGeom>
          <a:blipFill dpi="0" rotWithShape="0">
            <a:blip r:embed="rId2" cstate="print"/>
            <a:srcRect/>
            <a:stretch>
              <a:fillRect l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iangle rectangle 3"/>
          <p:cNvSpPr/>
          <p:nvPr/>
        </p:nvSpPr>
        <p:spPr>
          <a:xfrm rot="-10800000">
            <a:off x="0" y="0"/>
            <a:ext cx="4572000" cy="5143500"/>
          </a:xfrm>
          <a:prstGeom prst="rtTriangle">
            <a:avLst/>
          </a:prstGeom>
          <a:blipFill dpi="0" rotWithShape="0">
            <a:blip r:embed="rId2" cstate="print"/>
            <a:srcRect/>
            <a:stretch>
              <a:fillRect r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rectangle 4"/>
          <p:cNvSpPr/>
          <p:nvPr/>
        </p:nvSpPr>
        <p:spPr>
          <a:xfrm rot="5400000">
            <a:off x="4286250" y="285750"/>
            <a:ext cx="5143500" cy="4572000"/>
          </a:xfrm>
          <a:prstGeom prst="rtTriangle">
            <a:avLst/>
          </a:prstGeom>
          <a:blipFill dpi="0" rotWithShape="0">
            <a:blip r:embed="rId2" cstate="print"/>
            <a:srcRect/>
            <a:stretch>
              <a:fillRect l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rganigramme : Délai 1"/>
          <p:cNvSpPr/>
          <p:nvPr/>
        </p:nvSpPr>
        <p:spPr>
          <a:xfrm>
            <a:off x="0" y="-164554"/>
            <a:ext cx="3491880" cy="5472608"/>
          </a:xfrm>
          <a:prstGeom prst="flowChartDelay">
            <a:avLst/>
          </a:prstGeom>
          <a:blipFill dpi="0" rotWithShape="1">
            <a:blip r:embed="rId2" cstate="print"/>
            <a:srcRect/>
            <a:tile tx="2952750" ty="19050" sx="82000" sy="6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Organigramme : Délai 2"/>
          <p:cNvSpPr/>
          <p:nvPr/>
        </p:nvSpPr>
        <p:spPr>
          <a:xfrm flipH="1">
            <a:off x="5652120" y="-92546"/>
            <a:ext cx="3491880" cy="5328592"/>
          </a:xfrm>
          <a:prstGeom prst="flowChartDelay">
            <a:avLst/>
          </a:prstGeom>
          <a:blipFill dpi="0" rotWithShape="0">
            <a:blip r:embed="rId2" cstate="print"/>
            <a:srcRect/>
            <a:tile tx="-2705100" ty="25400" sx="82000" sy="68000" flip="none" algn="ctr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Forme libre 3"/>
          <p:cNvSpPr/>
          <p:nvPr/>
        </p:nvSpPr>
        <p:spPr>
          <a:xfrm>
            <a:off x="1835696" y="-92546"/>
            <a:ext cx="5448300" cy="5328593"/>
          </a:xfrm>
          <a:custGeom>
            <a:avLst/>
            <a:gdLst>
              <a:gd name="connsiteX0" fmla="*/ 123825 w 5448300"/>
              <a:gd name="connsiteY0" fmla="*/ 0 h 5172075"/>
              <a:gd name="connsiteX1" fmla="*/ 5448300 w 5448300"/>
              <a:gd name="connsiteY1" fmla="*/ 9525 h 5172075"/>
              <a:gd name="connsiteX2" fmla="*/ 5391150 w 5448300"/>
              <a:gd name="connsiteY2" fmla="*/ 19050 h 5172075"/>
              <a:gd name="connsiteX3" fmla="*/ 4943475 w 5448300"/>
              <a:gd name="connsiteY3" fmla="*/ 219075 h 5172075"/>
              <a:gd name="connsiteX4" fmla="*/ 4562475 w 5448300"/>
              <a:gd name="connsiteY4" fmla="*/ 485775 h 5172075"/>
              <a:gd name="connsiteX5" fmla="*/ 4238625 w 5448300"/>
              <a:gd name="connsiteY5" fmla="*/ 971550 h 5172075"/>
              <a:gd name="connsiteX6" fmla="*/ 4086225 w 5448300"/>
              <a:gd name="connsiteY6" fmla="*/ 1323975 h 5172075"/>
              <a:gd name="connsiteX7" fmla="*/ 3990975 w 5448300"/>
              <a:gd name="connsiteY7" fmla="*/ 1685925 h 5172075"/>
              <a:gd name="connsiteX8" fmla="*/ 3895725 w 5448300"/>
              <a:gd name="connsiteY8" fmla="*/ 2047875 h 5172075"/>
              <a:gd name="connsiteX9" fmla="*/ 3857625 w 5448300"/>
              <a:gd name="connsiteY9" fmla="*/ 2695575 h 5172075"/>
              <a:gd name="connsiteX10" fmla="*/ 3886200 w 5448300"/>
              <a:gd name="connsiteY10" fmla="*/ 3114675 h 5172075"/>
              <a:gd name="connsiteX11" fmla="*/ 3981450 w 5448300"/>
              <a:gd name="connsiteY11" fmla="*/ 3533775 h 5172075"/>
              <a:gd name="connsiteX12" fmla="*/ 4181475 w 5448300"/>
              <a:gd name="connsiteY12" fmla="*/ 4105275 h 5172075"/>
              <a:gd name="connsiteX13" fmla="*/ 4533900 w 5448300"/>
              <a:gd name="connsiteY13" fmla="*/ 4657725 h 5172075"/>
              <a:gd name="connsiteX14" fmla="*/ 4781550 w 5448300"/>
              <a:gd name="connsiteY14" fmla="*/ 4876800 h 5172075"/>
              <a:gd name="connsiteX15" fmla="*/ 5076825 w 5448300"/>
              <a:gd name="connsiteY15" fmla="*/ 5048250 h 5172075"/>
              <a:gd name="connsiteX16" fmla="*/ 5410200 w 5448300"/>
              <a:gd name="connsiteY16" fmla="*/ 5172075 h 5172075"/>
              <a:gd name="connsiteX17" fmla="*/ 0 w 5448300"/>
              <a:gd name="connsiteY17" fmla="*/ 5133975 h 5172075"/>
              <a:gd name="connsiteX18" fmla="*/ 438150 w 5448300"/>
              <a:gd name="connsiteY18" fmla="*/ 5038725 h 5172075"/>
              <a:gd name="connsiteX19" fmla="*/ 904875 w 5448300"/>
              <a:gd name="connsiteY19" fmla="*/ 4686300 h 5172075"/>
              <a:gd name="connsiteX20" fmla="*/ 1257300 w 5448300"/>
              <a:gd name="connsiteY20" fmla="*/ 4191000 h 5172075"/>
              <a:gd name="connsiteX21" fmla="*/ 1524000 w 5448300"/>
              <a:gd name="connsiteY21" fmla="*/ 3581400 h 5172075"/>
              <a:gd name="connsiteX22" fmla="*/ 1628775 w 5448300"/>
              <a:gd name="connsiteY22" fmla="*/ 2943225 h 5172075"/>
              <a:gd name="connsiteX23" fmla="*/ 1638300 w 5448300"/>
              <a:gd name="connsiteY23" fmla="*/ 2228850 h 5172075"/>
              <a:gd name="connsiteX24" fmla="*/ 1524000 w 5448300"/>
              <a:gd name="connsiteY24" fmla="*/ 1590675 h 5172075"/>
              <a:gd name="connsiteX25" fmla="*/ 1333500 w 5448300"/>
              <a:gd name="connsiteY25" fmla="*/ 1095375 h 5172075"/>
              <a:gd name="connsiteX26" fmla="*/ 1076325 w 5448300"/>
              <a:gd name="connsiteY26" fmla="*/ 676275 h 5172075"/>
              <a:gd name="connsiteX27" fmla="*/ 819150 w 5448300"/>
              <a:gd name="connsiteY27" fmla="*/ 361950 h 5172075"/>
              <a:gd name="connsiteX28" fmla="*/ 466725 w 5448300"/>
              <a:gd name="connsiteY28" fmla="*/ 142875 h 5172075"/>
              <a:gd name="connsiteX29" fmla="*/ 123825 w 5448300"/>
              <a:gd name="connsiteY29" fmla="*/ 0 h 517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448300" h="5172075">
                <a:moveTo>
                  <a:pt x="123825" y="0"/>
                </a:moveTo>
                <a:lnTo>
                  <a:pt x="5448300" y="9525"/>
                </a:lnTo>
                <a:lnTo>
                  <a:pt x="5391150" y="19050"/>
                </a:lnTo>
                <a:lnTo>
                  <a:pt x="4943475" y="219075"/>
                </a:lnTo>
                <a:lnTo>
                  <a:pt x="4562475" y="485775"/>
                </a:lnTo>
                <a:lnTo>
                  <a:pt x="4238625" y="971550"/>
                </a:lnTo>
                <a:lnTo>
                  <a:pt x="4086225" y="1323975"/>
                </a:lnTo>
                <a:lnTo>
                  <a:pt x="3990975" y="1685925"/>
                </a:lnTo>
                <a:lnTo>
                  <a:pt x="3895725" y="2047875"/>
                </a:lnTo>
                <a:lnTo>
                  <a:pt x="3857625" y="2695575"/>
                </a:lnTo>
                <a:lnTo>
                  <a:pt x="3886200" y="3114675"/>
                </a:lnTo>
                <a:lnTo>
                  <a:pt x="3981450" y="3533775"/>
                </a:lnTo>
                <a:lnTo>
                  <a:pt x="4181475" y="4105275"/>
                </a:lnTo>
                <a:lnTo>
                  <a:pt x="4533900" y="4657725"/>
                </a:lnTo>
                <a:lnTo>
                  <a:pt x="4781550" y="4876800"/>
                </a:lnTo>
                <a:lnTo>
                  <a:pt x="5076825" y="5048250"/>
                </a:lnTo>
                <a:lnTo>
                  <a:pt x="5410200" y="5172075"/>
                </a:lnTo>
                <a:lnTo>
                  <a:pt x="0" y="5133975"/>
                </a:lnTo>
                <a:lnTo>
                  <a:pt x="438150" y="5038725"/>
                </a:lnTo>
                <a:lnTo>
                  <a:pt x="904875" y="4686300"/>
                </a:lnTo>
                <a:lnTo>
                  <a:pt x="1257300" y="4191000"/>
                </a:lnTo>
                <a:lnTo>
                  <a:pt x="1524000" y="3581400"/>
                </a:lnTo>
                <a:lnTo>
                  <a:pt x="1628775" y="2943225"/>
                </a:lnTo>
                <a:lnTo>
                  <a:pt x="1638300" y="2228850"/>
                </a:lnTo>
                <a:lnTo>
                  <a:pt x="1524000" y="1590675"/>
                </a:lnTo>
                <a:lnTo>
                  <a:pt x="1333500" y="1095375"/>
                </a:lnTo>
                <a:lnTo>
                  <a:pt x="1076325" y="676275"/>
                </a:lnTo>
                <a:lnTo>
                  <a:pt x="819150" y="361950"/>
                </a:lnTo>
                <a:lnTo>
                  <a:pt x="466725" y="142875"/>
                </a:lnTo>
                <a:lnTo>
                  <a:pt x="123825" y="0"/>
                </a:lnTo>
                <a:close/>
              </a:path>
            </a:pathLst>
          </a:custGeom>
          <a:blipFill dpi="0" rotWithShape="1">
            <a:blip r:embed="rId2" cstate="print"/>
            <a:srcRect/>
            <a:tile tx="139700" ty="19050" sx="82000" sy="6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osange 2"/>
          <p:cNvSpPr/>
          <p:nvPr/>
        </p:nvSpPr>
        <p:spPr>
          <a:xfrm>
            <a:off x="0" y="0"/>
            <a:ext cx="4572000" cy="5143500"/>
          </a:xfrm>
          <a:prstGeom prst="diamond">
            <a:avLst/>
          </a:prstGeom>
          <a:blipFill dpi="0" rotWithShape="1">
            <a:blip r:embed="rId2" cstate="print"/>
            <a:srcRect/>
            <a:stretch>
              <a:fillRect r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Losange 3"/>
          <p:cNvSpPr/>
          <p:nvPr/>
        </p:nvSpPr>
        <p:spPr>
          <a:xfrm>
            <a:off x="4572000" y="0"/>
            <a:ext cx="4572000" cy="5143500"/>
          </a:xfrm>
          <a:prstGeom prst="diamond">
            <a:avLst/>
          </a:prstGeom>
          <a:blipFill dpi="0" rotWithShape="1">
            <a:blip r:embed="rId2" cstate="print"/>
            <a:srcRect/>
            <a:stretch>
              <a:fillRect l="-99000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isocèle 4"/>
          <p:cNvSpPr/>
          <p:nvPr/>
        </p:nvSpPr>
        <p:spPr>
          <a:xfrm>
            <a:off x="2195736" y="2499742"/>
            <a:ext cx="4752528" cy="2643758"/>
          </a:xfrm>
          <a:prstGeom prst="triangle">
            <a:avLst>
              <a:gd name="adj" fmla="val 50407"/>
            </a:avLst>
          </a:prstGeom>
          <a:blipFill dpi="0" rotWithShape="1">
            <a:blip r:embed="rId2" cstate="print"/>
            <a:srcRect/>
            <a:tile tx="-2203450" ty="-250190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isocèle 5"/>
          <p:cNvSpPr/>
          <p:nvPr/>
        </p:nvSpPr>
        <p:spPr>
          <a:xfrm flipV="1">
            <a:off x="2195736" y="0"/>
            <a:ext cx="4752528" cy="2715766"/>
          </a:xfrm>
          <a:prstGeom prst="triangle">
            <a:avLst>
              <a:gd name="adj" fmla="val 50407"/>
            </a:avLst>
          </a:prstGeom>
          <a:blipFill dpi="0" rotWithShape="0">
            <a:blip r:embed="rId2" cstate="print"/>
            <a:srcRect/>
            <a:tile tx="-2203450" ty="-1270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Triangle rectangle 6"/>
          <p:cNvSpPr/>
          <p:nvPr/>
        </p:nvSpPr>
        <p:spPr>
          <a:xfrm>
            <a:off x="0" y="2571750"/>
            <a:ext cx="2483768" cy="2571750"/>
          </a:xfrm>
          <a:prstGeom prst="rtTriangle">
            <a:avLst/>
          </a:prstGeom>
          <a:blipFill dpi="0" rotWithShape="1">
            <a:blip r:embed="rId2" cstate="print"/>
            <a:srcRect/>
            <a:tile tx="-31750" ty="-257810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8" name="Triangle rectangle 7"/>
          <p:cNvSpPr/>
          <p:nvPr/>
        </p:nvSpPr>
        <p:spPr>
          <a:xfrm rot="5400000">
            <a:off x="-152003" y="152003"/>
            <a:ext cx="2643758" cy="2339752"/>
          </a:xfrm>
          <a:prstGeom prst="rtTriangle">
            <a:avLst/>
          </a:prstGeom>
          <a:blipFill dpi="0" rotWithShape="0">
            <a:blip r:embed="rId2" cstate="print"/>
            <a:srcRect/>
            <a:tile tx="-12700" ty="-3175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9" name="Triangle rectangle 8"/>
          <p:cNvSpPr/>
          <p:nvPr/>
        </p:nvSpPr>
        <p:spPr>
          <a:xfrm rot="10800000">
            <a:off x="6695728" y="0"/>
            <a:ext cx="2448272" cy="2643758"/>
          </a:xfrm>
          <a:prstGeom prst="rtTriangle">
            <a:avLst/>
          </a:prstGeom>
          <a:blipFill dpi="0" rotWithShape="0">
            <a:blip r:embed="rId2" cstate="print"/>
            <a:srcRect/>
            <a:tile tx="-6692900" ty="-1270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0" name="Triangle rectangle 9"/>
          <p:cNvSpPr/>
          <p:nvPr/>
        </p:nvSpPr>
        <p:spPr>
          <a:xfrm rot="16200000">
            <a:off x="6652245" y="2651745"/>
            <a:ext cx="2643758" cy="2339752"/>
          </a:xfrm>
          <a:prstGeom prst="rtTriangle">
            <a:avLst/>
          </a:prstGeom>
          <a:blipFill dpi="0" rotWithShape="0">
            <a:blip r:embed="rId2" cstate="print"/>
            <a:srcRect/>
            <a:tile tx="-6819900" ty="-250190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sange 1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Triangle rectangle 2"/>
          <p:cNvSpPr/>
          <p:nvPr/>
        </p:nvSpPr>
        <p:spPr>
          <a:xfrm flipV="1">
            <a:off x="0" y="0"/>
            <a:ext cx="4572000" cy="2571750"/>
          </a:xfrm>
          <a:prstGeom prst="rtTriangle">
            <a:avLst/>
          </a:prstGeom>
          <a:blipFill dpi="0" rotWithShape="0">
            <a:blip r:embed="rId2" cstate="print"/>
            <a:srcRect/>
            <a:stretch>
              <a:fillRect r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riangle rectangle 3"/>
          <p:cNvSpPr/>
          <p:nvPr/>
        </p:nvSpPr>
        <p:spPr>
          <a:xfrm>
            <a:off x="0" y="2571750"/>
            <a:ext cx="4572000" cy="2571750"/>
          </a:xfrm>
          <a:prstGeom prst="rtTriangle">
            <a:avLst/>
          </a:prstGeom>
          <a:blipFill dpi="0" rotWithShape="1">
            <a:blip r:embed="rId2" cstate="print"/>
            <a:srcRect/>
            <a:stretch>
              <a:fillRect t="-100000" r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riangle rectangle 4"/>
          <p:cNvSpPr/>
          <p:nvPr/>
        </p:nvSpPr>
        <p:spPr>
          <a:xfrm flipH="1">
            <a:off x="4572000" y="2571750"/>
            <a:ext cx="4572000" cy="2571750"/>
          </a:xfrm>
          <a:prstGeom prst="rtTriangle">
            <a:avLst/>
          </a:prstGeom>
          <a:blipFill dpi="0" rotWithShape="0">
            <a:blip r:embed="rId2" cstate="print"/>
            <a:srcRect/>
            <a:stretch>
              <a:fillRect l="-100000" t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riangle rectangle 5"/>
          <p:cNvSpPr/>
          <p:nvPr/>
        </p:nvSpPr>
        <p:spPr>
          <a:xfrm rot="-10800000">
            <a:off x="4572000" y="0"/>
            <a:ext cx="4572000" cy="2571750"/>
          </a:xfrm>
          <a:prstGeom prst="rtTriangle">
            <a:avLst/>
          </a:prstGeom>
          <a:blipFill dpi="0" rotWithShape="0">
            <a:blip r:embed="rId2" cstate="print"/>
            <a:srcRect/>
            <a:stretch>
              <a:fillRect l="-100000" b="-10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rganigramme : Préparation 12"/>
          <p:cNvSpPr/>
          <p:nvPr/>
        </p:nvSpPr>
        <p:spPr>
          <a:xfrm>
            <a:off x="0" y="0"/>
            <a:ext cx="9144000" cy="5143500"/>
          </a:xfrm>
          <a:prstGeom prst="flowChartPreparation">
            <a:avLst/>
          </a:prstGeom>
          <a:blipFill dpi="0" rotWithShape="1">
            <a:blip r:embed="rId2" cstate="print"/>
            <a:srcRect/>
            <a:tile tx="-82550" ty="0" sx="91000" sy="62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4" name="Triangle rectangle 13"/>
          <p:cNvSpPr/>
          <p:nvPr/>
        </p:nvSpPr>
        <p:spPr>
          <a:xfrm>
            <a:off x="0" y="2571750"/>
            <a:ext cx="1835696" cy="2571750"/>
          </a:xfrm>
          <a:prstGeom prst="rtTriangle">
            <a:avLst/>
          </a:prstGeom>
          <a:blipFill dpi="0" rotWithShape="1">
            <a:blip r:embed="rId2" cstate="print"/>
            <a:srcRect/>
            <a:tile tx="4146550" ty="-1333500" sx="100000" sy="63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5" name="Triangle rectangle 14"/>
          <p:cNvSpPr/>
          <p:nvPr/>
        </p:nvSpPr>
        <p:spPr>
          <a:xfrm rot="5400000">
            <a:off x="-368027" y="368027"/>
            <a:ext cx="2571750" cy="1835696"/>
          </a:xfrm>
          <a:prstGeom prst="rtTriangle">
            <a:avLst/>
          </a:prstGeom>
          <a:blipFill dpi="0" rotWithShape="0">
            <a:blip r:embed="rId2" cstate="print"/>
            <a:srcRect/>
            <a:tile tx="4146550" ty="1308100" sx="100000" sy="63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6" name="Triangle rectangle 15"/>
          <p:cNvSpPr/>
          <p:nvPr/>
        </p:nvSpPr>
        <p:spPr>
          <a:xfrm rot="-10800000">
            <a:off x="7308304" y="0"/>
            <a:ext cx="1835696" cy="2571750"/>
          </a:xfrm>
          <a:prstGeom prst="rtTriangle">
            <a:avLst/>
          </a:prstGeom>
          <a:blipFill dpi="0" rotWithShape="0">
            <a:blip r:embed="rId2" cstate="print"/>
            <a:srcRect/>
            <a:tile tx="-4140200" ty="1289050" sx="100000" sy="63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7" name="Triangle rectangle 16"/>
          <p:cNvSpPr/>
          <p:nvPr/>
        </p:nvSpPr>
        <p:spPr>
          <a:xfrm rot="16200000">
            <a:off x="6940277" y="2939777"/>
            <a:ext cx="2571750" cy="1835696"/>
          </a:xfrm>
          <a:prstGeom prst="rtTriangle">
            <a:avLst/>
          </a:prstGeom>
          <a:blipFill dpi="0" rotWithShape="0">
            <a:blip r:embed="rId2" cstate="print"/>
            <a:srcRect/>
            <a:tile tx="-8286750" ty="-2647950" sx="100000" sy="63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toile à 4 branches 1"/>
          <p:cNvSpPr/>
          <p:nvPr/>
        </p:nvSpPr>
        <p:spPr>
          <a:xfrm>
            <a:off x="0" y="0"/>
            <a:ext cx="4572000" cy="5143500"/>
          </a:xfrm>
          <a:prstGeom prst="star4">
            <a:avLst/>
          </a:prstGeom>
          <a:blipFill dpi="0" rotWithShape="1">
            <a:blip r:embed="rId2" cstate="print"/>
            <a:srcRect/>
            <a:tile tx="0" ty="0" sx="100000" sy="100000" flip="none" algn="b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Étoile à 4 branches 2"/>
          <p:cNvSpPr/>
          <p:nvPr/>
        </p:nvSpPr>
        <p:spPr>
          <a:xfrm>
            <a:off x="4572000" y="0"/>
            <a:ext cx="4572000" cy="5143500"/>
          </a:xfrm>
          <a:prstGeom prst="star4">
            <a:avLst/>
          </a:prstGeom>
          <a:blipFill dpi="0" rotWithShape="1">
            <a:blip r:embed="rId2" cstate="print"/>
            <a:srcRect/>
            <a:tile tx="-4578350" ty="0" sx="100000" sy="100000" flip="none" algn="b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Forme libre 3"/>
          <p:cNvSpPr/>
          <p:nvPr/>
        </p:nvSpPr>
        <p:spPr>
          <a:xfrm>
            <a:off x="0" y="0"/>
            <a:ext cx="2339975" cy="2643188"/>
          </a:xfrm>
          <a:custGeom>
            <a:avLst/>
            <a:gdLst>
              <a:gd name="connsiteX0" fmla="*/ 0 w 2295525"/>
              <a:gd name="connsiteY0" fmla="*/ 2562225 h 2562225"/>
              <a:gd name="connsiteX1" fmla="*/ 0 w 2295525"/>
              <a:gd name="connsiteY1" fmla="*/ 0 h 2562225"/>
              <a:gd name="connsiteX2" fmla="*/ 2295525 w 2295525"/>
              <a:gd name="connsiteY2" fmla="*/ 19050 h 2562225"/>
              <a:gd name="connsiteX3" fmla="*/ 1885950 w 2295525"/>
              <a:gd name="connsiteY3" fmla="*/ 2143125 h 2562225"/>
              <a:gd name="connsiteX4" fmla="*/ 0 w 2295525"/>
              <a:gd name="connsiteY4" fmla="*/ 2562225 h 2562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5525" h="2562225">
                <a:moveTo>
                  <a:pt x="0" y="2562225"/>
                </a:moveTo>
                <a:lnTo>
                  <a:pt x="0" y="0"/>
                </a:lnTo>
                <a:lnTo>
                  <a:pt x="2295525" y="19050"/>
                </a:lnTo>
                <a:lnTo>
                  <a:pt x="1885950" y="2143125"/>
                </a:lnTo>
                <a:lnTo>
                  <a:pt x="0" y="2562225"/>
                </a:lnTo>
                <a:close/>
              </a:path>
            </a:pathLst>
          </a:custGeom>
          <a:blipFill dpi="0" rotWithShape="1">
            <a:blip r:embed="rId2" cstate="print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Forme libre 4"/>
          <p:cNvSpPr/>
          <p:nvPr/>
        </p:nvSpPr>
        <p:spPr>
          <a:xfrm>
            <a:off x="0" y="2499742"/>
            <a:ext cx="2627784" cy="2736303"/>
          </a:xfrm>
          <a:custGeom>
            <a:avLst/>
            <a:gdLst>
              <a:gd name="connsiteX0" fmla="*/ 0 w 2295525"/>
              <a:gd name="connsiteY0" fmla="*/ 0 h 2600325"/>
              <a:gd name="connsiteX1" fmla="*/ 1914525 w 2295525"/>
              <a:gd name="connsiteY1" fmla="*/ 466725 h 2600325"/>
              <a:gd name="connsiteX2" fmla="*/ 2295525 w 2295525"/>
              <a:gd name="connsiteY2" fmla="*/ 2600325 h 2600325"/>
              <a:gd name="connsiteX3" fmla="*/ 9525 w 2295525"/>
              <a:gd name="connsiteY3" fmla="*/ 2581275 h 2600325"/>
              <a:gd name="connsiteX4" fmla="*/ 0 w 2295525"/>
              <a:gd name="connsiteY4" fmla="*/ 0 h 2600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5525" h="2600325">
                <a:moveTo>
                  <a:pt x="0" y="0"/>
                </a:moveTo>
                <a:lnTo>
                  <a:pt x="1914525" y="466725"/>
                </a:lnTo>
                <a:lnTo>
                  <a:pt x="2295525" y="2600325"/>
                </a:lnTo>
                <a:lnTo>
                  <a:pt x="9525" y="258127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 cstate="print"/>
            <a:srcRect/>
            <a:tile tx="19050" ty="-95250" sx="100000" sy="100000" flip="none" algn="b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Forme libre 5"/>
          <p:cNvSpPr/>
          <p:nvPr/>
        </p:nvSpPr>
        <p:spPr>
          <a:xfrm>
            <a:off x="2195736" y="0"/>
            <a:ext cx="4680520" cy="2643758"/>
          </a:xfrm>
          <a:custGeom>
            <a:avLst/>
            <a:gdLst>
              <a:gd name="connsiteX0" fmla="*/ 0 w 4591050"/>
              <a:gd name="connsiteY0" fmla="*/ 9525 h 2571750"/>
              <a:gd name="connsiteX1" fmla="*/ 4591050 w 4591050"/>
              <a:gd name="connsiteY1" fmla="*/ 0 h 2571750"/>
              <a:gd name="connsiteX2" fmla="*/ 4171950 w 4591050"/>
              <a:gd name="connsiteY2" fmla="*/ 2143125 h 2571750"/>
              <a:gd name="connsiteX3" fmla="*/ 2276475 w 4591050"/>
              <a:gd name="connsiteY3" fmla="*/ 2571750 h 2571750"/>
              <a:gd name="connsiteX4" fmla="*/ 400050 w 4591050"/>
              <a:gd name="connsiteY4" fmla="*/ 2133600 h 2571750"/>
              <a:gd name="connsiteX5" fmla="*/ 0 w 4591050"/>
              <a:gd name="connsiteY5" fmla="*/ 9525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91050" h="2571750">
                <a:moveTo>
                  <a:pt x="0" y="9525"/>
                </a:moveTo>
                <a:lnTo>
                  <a:pt x="4591050" y="0"/>
                </a:lnTo>
                <a:lnTo>
                  <a:pt x="4171950" y="2143125"/>
                </a:lnTo>
                <a:lnTo>
                  <a:pt x="2276475" y="2571750"/>
                </a:lnTo>
                <a:lnTo>
                  <a:pt x="400050" y="2133600"/>
                </a:lnTo>
                <a:lnTo>
                  <a:pt x="0" y="9525"/>
                </a:lnTo>
                <a:close/>
              </a:path>
            </a:pathLst>
          </a:custGeom>
          <a:blipFill dpi="0" rotWithShape="1">
            <a:blip r:embed="rId2" cstate="print"/>
            <a:srcRect/>
            <a:tile tx="0" ty="123825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Forme libre 6"/>
          <p:cNvSpPr/>
          <p:nvPr/>
        </p:nvSpPr>
        <p:spPr>
          <a:xfrm>
            <a:off x="2267744" y="2499742"/>
            <a:ext cx="4680520" cy="2736303"/>
          </a:xfrm>
          <a:custGeom>
            <a:avLst/>
            <a:gdLst>
              <a:gd name="connsiteX0" fmla="*/ 0 w 4572000"/>
              <a:gd name="connsiteY0" fmla="*/ 2590800 h 2590800"/>
              <a:gd name="connsiteX1" fmla="*/ 400050 w 4572000"/>
              <a:gd name="connsiteY1" fmla="*/ 428625 h 2590800"/>
              <a:gd name="connsiteX2" fmla="*/ 2295525 w 4572000"/>
              <a:gd name="connsiteY2" fmla="*/ 0 h 2590800"/>
              <a:gd name="connsiteX3" fmla="*/ 4171950 w 4572000"/>
              <a:gd name="connsiteY3" fmla="*/ 466725 h 2590800"/>
              <a:gd name="connsiteX4" fmla="*/ 4572000 w 4572000"/>
              <a:gd name="connsiteY4" fmla="*/ 2581275 h 2590800"/>
              <a:gd name="connsiteX5" fmla="*/ 0 w 4572000"/>
              <a:gd name="connsiteY5" fmla="*/ 2590800 h 259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72000" h="2590800">
                <a:moveTo>
                  <a:pt x="0" y="2590800"/>
                </a:moveTo>
                <a:lnTo>
                  <a:pt x="400050" y="428625"/>
                </a:lnTo>
                <a:lnTo>
                  <a:pt x="2295525" y="0"/>
                </a:lnTo>
                <a:lnTo>
                  <a:pt x="4171950" y="466725"/>
                </a:lnTo>
                <a:lnTo>
                  <a:pt x="4572000" y="2581275"/>
                </a:lnTo>
                <a:lnTo>
                  <a:pt x="0" y="2590800"/>
                </a:lnTo>
                <a:close/>
              </a:path>
            </a:pathLst>
          </a:custGeom>
          <a:blipFill dpi="0" rotWithShape="1">
            <a:blip r:embed="rId2" cstate="print"/>
            <a:srcRect/>
            <a:tile tx="-19050" ty="-131445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8" name="Forme libre 7"/>
          <p:cNvSpPr/>
          <p:nvPr/>
        </p:nvSpPr>
        <p:spPr>
          <a:xfrm>
            <a:off x="6794723" y="0"/>
            <a:ext cx="2349277" cy="2609850"/>
          </a:xfrm>
          <a:custGeom>
            <a:avLst/>
            <a:gdLst>
              <a:gd name="connsiteX0" fmla="*/ 0 w 2286000"/>
              <a:gd name="connsiteY0" fmla="*/ 0 h 2609850"/>
              <a:gd name="connsiteX1" fmla="*/ 2266950 w 2286000"/>
              <a:gd name="connsiteY1" fmla="*/ 19050 h 2609850"/>
              <a:gd name="connsiteX2" fmla="*/ 2286000 w 2286000"/>
              <a:gd name="connsiteY2" fmla="*/ 2609850 h 2609850"/>
              <a:gd name="connsiteX3" fmla="*/ 371475 w 2286000"/>
              <a:gd name="connsiteY3" fmla="*/ 2133600 h 2609850"/>
              <a:gd name="connsiteX4" fmla="*/ 0 w 2286000"/>
              <a:gd name="connsiteY4" fmla="*/ 0 h 2609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6000" h="2609850">
                <a:moveTo>
                  <a:pt x="0" y="0"/>
                </a:moveTo>
                <a:lnTo>
                  <a:pt x="2266950" y="19050"/>
                </a:lnTo>
                <a:lnTo>
                  <a:pt x="2286000" y="2609850"/>
                </a:lnTo>
                <a:lnTo>
                  <a:pt x="371475" y="21336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 cstate="print"/>
            <a:srcRect/>
            <a:tile tx="-6832600" ty="-2540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9" name="Forme libre 8"/>
          <p:cNvSpPr/>
          <p:nvPr/>
        </p:nvSpPr>
        <p:spPr>
          <a:xfrm>
            <a:off x="6732240" y="2499742"/>
            <a:ext cx="2411760" cy="2783929"/>
          </a:xfrm>
          <a:custGeom>
            <a:avLst/>
            <a:gdLst>
              <a:gd name="connsiteX0" fmla="*/ 2286000 w 2314575"/>
              <a:gd name="connsiteY0" fmla="*/ 0 h 2581275"/>
              <a:gd name="connsiteX1" fmla="*/ 390525 w 2314575"/>
              <a:gd name="connsiteY1" fmla="*/ 438150 h 2581275"/>
              <a:gd name="connsiteX2" fmla="*/ 0 w 2314575"/>
              <a:gd name="connsiteY2" fmla="*/ 2581275 h 2581275"/>
              <a:gd name="connsiteX3" fmla="*/ 0 w 2314575"/>
              <a:gd name="connsiteY3" fmla="*/ 2533650 h 2581275"/>
              <a:gd name="connsiteX4" fmla="*/ 9525 w 2314575"/>
              <a:gd name="connsiteY4" fmla="*/ 2581275 h 2581275"/>
              <a:gd name="connsiteX5" fmla="*/ 9525 w 2314575"/>
              <a:gd name="connsiteY5" fmla="*/ 2543175 h 2581275"/>
              <a:gd name="connsiteX6" fmla="*/ 2314575 w 2314575"/>
              <a:gd name="connsiteY6" fmla="*/ 2533650 h 2581275"/>
              <a:gd name="connsiteX7" fmla="*/ 2286000 w 2314575"/>
              <a:gd name="connsiteY7" fmla="*/ 0 h 2581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14575" h="2581275">
                <a:moveTo>
                  <a:pt x="2286000" y="0"/>
                </a:moveTo>
                <a:lnTo>
                  <a:pt x="390525" y="438150"/>
                </a:lnTo>
                <a:lnTo>
                  <a:pt x="0" y="2581275"/>
                </a:lnTo>
                <a:lnTo>
                  <a:pt x="0" y="2533650"/>
                </a:lnTo>
                <a:lnTo>
                  <a:pt x="9525" y="2581275"/>
                </a:lnTo>
                <a:lnTo>
                  <a:pt x="9525" y="2543175"/>
                </a:lnTo>
                <a:lnTo>
                  <a:pt x="2314575" y="2533650"/>
                </a:lnTo>
                <a:lnTo>
                  <a:pt x="2286000" y="0"/>
                </a:lnTo>
                <a:close/>
              </a:path>
            </a:pathLst>
          </a:custGeom>
          <a:blipFill dpi="0" rotWithShape="1">
            <a:blip r:embed="rId2" cstate="print"/>
            <a:srcRect/>
            <a:tile tx="-6731000" ty="-252730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6444208" y="4155926"/>
            <a:ext cx="2484783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ln/>
                <a:solidFill>
                  <a:schemeClr val="accent3">
                    <a:lumMod val="75000"/>
                  </a:schemeClr>
                </a:solidFill>
                <a:latin typeface="Flubber" pitchFamily="2" charset="0"/>
                <a:cs typeface="+mn-cs"/>
              </a:rPr>
              <a:t>MONIQUE</a:t>
            </a:r>
            <a:endParaRPr lang="fr-FR" sz="3200" b="1" dirty="0">
              <a:ln/>
              <a:solidFill>
                <a:schemeClr val="accent3">
                  <a:lumMod val="75000"/>
                </a:schemeClr>
              </a:solidFill>
              <a:latin typeface="Flubber" pitchFamily="2" charset="0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03678" y="4155926"/>
            <a:ext cx="829073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ln/>
                <a:solidFill>
                  <a:schemeClr val="accent3">
                    <a:lumMod val="75000"/>
                  </a:schemeClr>
                </a:solidFill>
                <a:latin typeface="Flubber" pitchFamily="2" charset="0"/>
                <a:cs typeface="+mn-cs"/>
              </a:rPr>
              <a:t>FIN</a:t>
            </a:r>
            <a:endParaRPr lang="fr-FR" sz="3200" b="1" dirty="0">
              <a:ln/>
              <a:solidFill>
                <a:schemeClr val="accent3">
                  <a:lumMod val="75000"/>
                </a:schemeClr>
              </a:solidFill>
              <a:latin typeface="Flubber" pitchFamily="2" charset="0"/>
              <a:cs typeface="+mn-cs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9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176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081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9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992" name="Picture 8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9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9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9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9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1531</TotalTime>
  <Words>18</Words>
  <Application>Microsoft Office PowerPoint</Application>
  <PresentationFormat>Presentación en pantalla (16:9)</PresentationFormat>
  <Paragraphs>2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2" baseType="lpstr">
      <vt:lpstr>Calibri</vt:lpstr>
      <vt:lpstr>Arial</vt:lpstr>
      <vt:lpstr>Kristen ITC</vt:lpstr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C'EST LE PRINTEMPS</dc:title>
  <dc:creator>MONIQUE</dc:creator>
  <cp:lastModifiedBy>Angeles</cp:lastModifiedBy>
  <cp:revision>194</cp:revision>
  <dcterms:created xsi:type="dcterms:W3CDTF">2015-03-03T09:59:39Z</dcterms:created>
  <dcterms:modified xsi:type="dcterms:W3CDTF">2015-03-22T16:41:55Z</dcterms:modified>
</cp:coreProperties>
</file>