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8" r:id="rId2"/>
  </p:sldMasterIdLst>
  <p:notesMasterIdLst>
    <p:notesMasterId r:id="rId39"/>
  </p:notesMasterIdLst>
  <p:sldIdLst>
    <p:sldId id="263" r:id="rId3"/>
    <p:sldId id="286" r:id="rId4"/>
    <p:sldId id="294" r:id="rId5"/>
    <p:sldId id="275" r:id="rId6"/>
    <p:sldId id="289" r:id="rId7"/>
    <p:sldId id="282" r:id="rId8"/>
    <p:sldId id="287" r:id="rId9"/>
    <p:sldId id="284" r:id="rId10"/>
    <p:sldId id="278" r:id="rId11"/>
    <p:sldId id="267" r:id="rId12"/>
    <p:sldId id="276" r:id="rId13"/>
    <p:sldId id="266" r:id="rId14"/>
    <p:sldId id="268" r:id="rId15"/>
    <p:sldId id="300" r:id="rId16"/>
    <p:sldId id="283" r:id="rId17"/>
    <p:sldId id="265" r:id="rId18"/>
    <p:sldId id="271" r:id="rId19"/>
    <p:sldId id="272" r:id="rId20"/>
    <p:sldId id="303" r:id="rId21"/>
    <p:sldId id="280" r:id="rId22"/>
    <p:sldId id="302" r:id="rId23"/>
    <p:sldId id="293" r:id="rId24"/>
    <p:sldId id="313" r:id="rId25"/>
    <p:sldId id="308" r:id="rId26"/>
    <p:sldId id="314" r:id="rId27"/>
    <p:sldId id="288" r:id="rId28"/>
    <p:sldId id="312" r:id="rId29"/>
    <p:sldId id="305" r:id="rId30"/>
    <p:sldId id="309" r:id="rId31"/>
    <p:sldId id="311" r:id="rId32"/>
    <p:sldId id="290" r:id="rId33"/>
    <p:sldId id="273" r:id="rId34"/>
    <p:sldId id="279" r:id="rId35"/>
    <p:sldId id="310" r:id="rId36"/>
    <p:sldId id="315" r:id="rId37"/>
    <p:sldId id="316" r:id="rId3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3399"/>
    <a:srgbClr val="FF3300"/>
    <a:srgbClr val="095EE6"/>
    <a:srgbClr val="A0BFFF"/>
    <a:srgbClr val="D0D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82" autoAdjust="0"/>
    <p:restoredTop sz="94638" autoAdjust="0"/>
  </p:normalViewPr>
  <p:slideViewPr>
    <p:cSldViewPr>
      <p:cViewPr varScale="1">
        <p:scale>
          <a:sx n="75" d="100"/>
          <a:sy n="75" d="100"/>
        </p:scale>
        <p:origin x="-3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4C4DB-1AEF-4F82-B99D-EE16593DEF01}" type="datetimeFigureOut">
              <a:rPr lang="fr-CA" smtClean="0"/>
              <a:pPr/>
              <a:t>2016-01-25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C750EE-578D-451A-B01F-F1B09A01DEC4}" type="slidenum">
              <a:rPr lang="fr-CA" smtClean="0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</a:t>
            </a:fld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</a:t>
            </a:fld>
            <a:endParaRPr lang="fr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3</a:t>
            </a:fld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4</a:t>
            </a:fld>
            <a:endParaRPr lang="fr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5</a:t>
            </a:fld>
            <a:endParaRPr lang="fr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6</a:t>
            </a:fld>
            <a:endParaRPr lang="fr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7</a:t>
            </a:fld>
            <a:endParaRPr lang="fr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8</a:t>
            </a:fld>
            <a:endParaRPr lang="fr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9</a:t>
            </a:fld>
            <a:endParaRPr lang="fr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10</a:t>
            </a:fld>
            <a:endParaRPr lang="fr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11</a:t>
            </a:fld>
            <a:endParaRPr lang="fr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12</a:t>
            </a:fld>
            <a:endParaRPr lang="fr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13</a:t>
            </a:fld>
            <a:endParaRPr lang="fr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14</a:t>
            </a:fld>
            <a:endParaRPr lang="fr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15</a:t>
            </a:fld>
            <a:endParaRPr lang="fr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16</a:t>
            </a:fld>
            <a:endParaRPr lang="fr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17</a:t>
            </a:fld>
            <a:endParaRPr lang="fr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18</a:t>
            </a:fld>
            <a:endParaRPr lang="fr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19</a:t>
            </a:fld>
            <a:endParaRPr lang="fr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20</a:t>
            </a:fld>
            <a:endParaRPr lang="fr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21</a:t>
            </a:fld>
            <a:endParaRPr lang="fr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22</a:t>
            </a:fld>
            <a:endParaRPr lang="fr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23</a:t>
            </a:fld>
            <a:endParaRPr lang="fr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24</a:t>
            </a:fld>
            <a:endParaRPr lang="fr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25</a:t>
            </a:fld>
            <a:endParaRPr lang="fr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26</a:t>
            </a:fld>
            <a:endParaRPr lang="fr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27</a:t>
            </a:fld>
            <a:endParaRPr lang="fr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28</a:t>
            </a:fld>
            <a:endParaRPr lang="fr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29</a:t>
            </a:fld>
            <a:endParaRPr lang="fr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30</a:t>
            </a:fld>
            <a:endParaRPr lang="fr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31</a:t>
            </a:fld>
            <a:endParaRPr lang="fr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32</a:t>
            </a:fld>
            <a:endParaRPr lang="fr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33</a:t>
            </a:fld>
            <a:endParaRPr lang="fr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34</a:t>
            </a:fld>
            <a:endParaRPr lang="fr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750EE-578D-451A-B01F-F1B09A01DEC4}" type="slidenum">
              <a:rPr lang="fr-CA" smtClean="0"/>
              <a:pPr/>
              <a:t>35</a:t>
            </a:fld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76250"/>
            <a:ext cx="8496300" cy="863600"/>
          </a:xfrm>
        </p:spPr>
        <p:txBody>
          <a:bodyPr/>
          <a:lstStyle>
            <a:lvl1pPr>
              <a:defRPr sz="4000" b="0">
                <a:gradFill>
                  <a:gsLst>
                    <a:gs pos="0">
                      <a:schemeClr val="bg1"/>
                    </a:gs>
                    <a:gs pos="50000">
                      <a:srgbClr val="A0BFFF"/>
                    </a:gs>
                  </a:gsLst>
                  <a:lin ang="5400000" scaled="1"/>
                </a:gradFill>
              </a:defRPr>
            </a:lvl1pPr>
          </a:lstStyle>
          <a:p>
            <a:r>
              <a:rPr lang="ru-RU" dirty="0" err="1"/>
              <a:t>Click</a:t>
            </a:r>
            <a:r>
              <a:rPr lang="ru-RU" dirty="0"/>
              <a:t> </a:t>
            </a:r>
            <a:r>
              <a:rPr lang="ru-RU" dirty="0" err="1"/>
              <a:t>to</a:t>
            </a:r>
            <a:r>
              <a:rPr lang="ru-RU" dirty="0"/>
              <a:t> </a:t>
            </a:r>
            <a:r>
              <a:rPr lang="ru-RU" dirty="0" err="1"/>
              <a:t>edit</a:t>
            </a:r>
            <a:r>
              <a:rPr lang="ru-RU" dirty="0"/>
              <a:t> </a:t>
            </a:r>
            <a:r>
              <a:rPr lang="ru-RU" dirty="0" err="1"/>
              <a:t>Master</a:t>
            </a:r>
            <a:r>
              <a:rPr lang="ru-RU" dirty="0"/>
              <a:t> </a:t>
            </a:r>
            <a:r>
              <a:rPr lang="ru-RU" dirty="0" err="1"/>
              <a:t>title</a:t>
            </a:r>
            <a:r>
              <a:rPr lang="ru-RU" dirty="0"/>
              <a:t> </a:t>
            </a:r>
            <a:r>
              <a:rPr lang="ru-RU" dirty="0" err="1"/>
              <a:t>style</a:t>
            </a:r>
            <a:endParaRPr lang="ru-RU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1844675"/>
            <a:ext cx="8496300" cy="1752600"/>
          </a:xfrm>
        </p:spPr>
        <p:txBody>
          <a:bodyPr/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Arial" charset="0"/>
              </a:defRPr>
            </a:lvl1pPr>
          </a:lstStyle>
          <a:p>
            <a:r>
              <a:rPr lang="ru-RU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DF3282C-A045-4C00-96F7-3038CB854B00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3D20D-FD9D-4F73-BEFE-379AA16D7C07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gradFill flip="none" rotWithShape="1">
                  <a:gsLst>
                    <a:gs pos="0">
                      <a:srgbClr val="095EE6"/>
                    </a:gs>
                    <a:gs pos="50000">
                      <a:srgbClr val="A0BFFF"/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D962E-70D6-4567-8A8C-074DA5B1F071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6013" y="2178050"/>
            <a:ext cx="3811587" cy="391477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0" y="2178050"/>
            <a:ext cx="3813175" cy="391477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70524-C5D5-4D29-9B9C-61B9E2128C1A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DC5DF3-2C38-44ED-90BF-62EFDF74C8A5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09637A-38A9-4C44-B0E4-06F7AED7D3DF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3E7790-67D5-4AC0-9A50-7DB037606584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79140-A11E-46F1-A73E-8C6001EDAB45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28204-1A57-47E1-A5E0-CD6EC2479DE2}" type="slidenum">
              <a:rPr lang="ru-RU"/>
              <a:pPr/>
              <a:t>‹Nº›</a:t>
            </a:fld>
            <a:endParaRPr lang="ru-RU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1125538"/>
            <a:ext cx="7777162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2178050"/>
            <a:ext cx="7777162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95EE6"/>
                </a:solidFill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95EE6"/>
                </a:solidFill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95EE6"/>
                </a:solidFill>
              </a:defRPr>
            </a:lvl1pPr>
          </a:lstStyle>
          <a:p>
            <a:fld id="{AB0593F9-B454-47F3-A63C-CC9DA020C210}" type="slidenum">
              <a:rPr lang="ru-RU"/>
              <a:pPr/>
              <a:t>‹Nº›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 advClick="0" advTm="5000"/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095EE6"/>
          </a:solidFill>
          <a:latin typeface="Arial" charset="0"/>
          <a:cs typeface="Arial" charset="0"/>
        </a:defRPr>
      </a:lvl9pPr>
    </p:titleStyle>
    <p:bodyStyle>
      <a:lvl1pPr marL="174625" indent="-174625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534988" indent="-174625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2pPr>
      <a:lvl3pPr marL="895350" indent="-176213" algn="l" rtl="0" fontAlgn="base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cs typeface="+mn-cs"/>
        </a:defRPr>
      </a:lvl3pPr>
      <a:lvl4pPr marL="1254125" indent="-174625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4pPr>
      <a:lvl5pPr marL="1614488" indent="-174625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5pPr>
      <a:lvl6pPr marL="2071688" indent="-174625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6pPr>
      <a:lvl7pPr marL="2528888" indent="-174625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7pPr>
      <a:lvl8pPr marL="2986088" indent="-174625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8pPr>
      <a:lvl9pPr marL="3443288" indent="-174625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428173" y="0"/>
            <a:ext cx="828765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3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C’est</a:t>
            </a:r>
            <a:r>
              <a:rPr lang="en-CA" sz="13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  </a:t>
            </a:r>
            <a:r>
              <a:rPr lang="en-CA" sz="13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l’hiver</a:t>
            </a:r>
            <a:endParaRPr lang="fr-CA" sz="13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5" name="Image 4" descr="watch-mountain-68224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1988840"/>
            <a:ext cx="5760000" cy="43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/>
          <p:cNvSpPr txBox="1"/>
          <p:nvPr/>
        </p:nvSpPr>
        <p:spPr>
          <a:xfrm>
            <a:off x="3355962" y="6237312"/>
            <a:ext cx="24320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dirty="0" err="1" smtClean="0">
                <a:latin typeface="Curlz MT" pitchFamily="82" charset="0"/>
              </a:rPr>
              <a:t>Automatique</a:t>
            </a:r>
            <a:endParaRPr lang="fr-CA" sz="3600" b="1" dirty="0">
              <a:latin typeface="Curlz MT" pitchFamily="82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skies-273409_1280 pd.jpg"/>
          <p:cNvPicPr>
            <a:picLocks noChangeAspect="1"/>
          </p:cNvPicPr>
          <p:nvPr/>
        </p:nvPicPr>
        <p:blipFill>
          <a:blip r:embed="rId4" cstate="print"/>
          <a:srcRect l="3839" r="2953"/>
          <a:stretch>
            <a:fillRect/>
          </a:stretch>
        </p:blipFill>
        <p:spPr>
          <a:xfrm>
            <a:off x="65030" y="63000"/>
            <a:ext cx="9013941" cy="6732000"/>
          </a:xfrm>
          <a:prstGeom prst="rect">
            <a:avLst/>
          </a:prstGeom>
          <a:ln w="57150" cmpd="tri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>
    <p:sndAc>
      <p:stSnd loop="1">
        <p:snd r:embed="rId3" name="12 Winter-allegro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sky-274611_1280 pd.jpg"/>
          <p:cNvPicPr>
            <a:picLocks noChangeAspect="1"/>
          </p:cNvPicPr>
          <p:nvPr/>
        </p:nvPicPr>
        <p:blipFill>
          <a:blip r:embed="rId3" cstate="print"/>
          <a:srcRect l="5906" t="-443" r="4724"/>
          <a:stretch>
            <a:fillRect/>
          </a:stretch>
        </p:blipFill>
        <p:spPr>
          <a:xfrm>
            <a:off x="78154" y="63000"/>
            <a:ext cx="8987693" cy="6732000"/>
          </a:xfrm>
          <a:prstGeom prst="flowChartProcess">
            <a:avLst/>
          </a:prstGeom>
          <a:ln w="57150" cmpd="tri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0" scaled="1"/>
              <a:tileRect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eigh-ride-549727_640 pd.jpg"/>
          <p:cNvPicPr>
            <a:picLocks noChangeAspect="1"/>
          </p:cNvPicPr>
          <p:nvPr/>
        </p:nvPicPr>
        <p:blipFill>
          <a:blip r:embed="rId3" cstate="print"/>
          <a:srcRect l="4724" r="5906"/>
          <a:stretch>
            <a:fillRect/>
          </a:stretch>
        </p:blipFill>
        <p:spPr>
          <a:xfrm>
            <a:off x="52677" y="63000"/>
            <a:ext cx="9038646" cy="6732000"/>
          </a:xfrm>
          <a:prstGeom prst="rect">
            <a:avLst/>
          </a:prstGeom>
          <a:ln w="57150" cmpd="tri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btail-191970_1280 pd.jpg"/>
          <p:cNvPicPr>
            <a:picLocks noChangeAspect="1"/>
          </p:cNvPicPr>
          <p:nvPr/>
        </p:nvPicPr>
        <p:blipFill>
          <a:blip r:embed="rId3" cstate="print"/>
          <a:srcRect l="4724" r="6791"/>
          <a:stretch>
            <a:fillRect/>
          </a:stretch>
        </p:blipFill>
        <p:spPr>
          <a:xfrm>
            <a:off x="87110" y="63000"/>
            <a:ext cx="8969781" cy="6732000"/>
          </a:xfrm>
          <a:prstGeom prst="rect">
            <a:avLst/>
          </a:prstGeom>
          <a:ln w="57150" cmpd="tri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  <a:round/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ter-1039008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ying-67268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4px-Irbis4 PD.JPG"/>
          <p:cNvPicPr>
            <a:picLocks noChangeAspect="1"/>
          </p:cNvPicPr>
          <p:nvPr/>
        </p:nvPicPr>
        <p:blipFill>
          <a:blip r:embed="rId3" cstate="print"/>
          <a:srcRect r="2884" b="2563"/>
          <a:stretch>
            <a:fillRect/>
          </a:stretch>
        </p:blipFill>
        <p:spPr>
          <a:xfrm>
            <a:off x="73539" y="44028"/>
            <a:ext cx="8996923" cy="676994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 w="57150" cmpd="tri">
            <a:gradFill flip="none" rotWithShape="1">
              <a:gsLst>
                <a:gs pos="0">
                  <a:schemeClr val="tx1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0"/>
              <a:tileRect/>
            </a:gradFill>
            <a:prstDash val="solid"/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lyn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84px-DabutCHAT ERRANT CANADA PD.jpg"/>
          <p:cNvPicPr>
            <a:picLocks noChangeAspect="1"/>
          </p:cNvPicPr>
          <p:nvPr/>
        </p:nvPicPr>
        <p:blipFill>
          <a:blip r:embed="rId3" cstate="print"/>
          <a:srcRect b="2362"/>
          <a:stretch>
            <a:fillRect/>
          </a:stretch>
        </p:blipFill>
        <p:spPr>
          <a:xfrm>
            <a:off x="54000" y="52945"/>
            <a:ext cx="9036000" cy="6752111"/>
          </a:xfrm>
          <a:prstGeom prst="rect">
            <a:avLst/>
          </a:prstGeom>
          <a:ln w="57150" cmpd="tri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a-geese-1034005_1280 pd.jpg"/>
          <p:cNvPicPr>
            <a:picLocks noChangeAspect="1"/>
          </p:cNvPicPr>
          <p:nvPr/>
        </p:nvPicPr>
        <p:blipFill>
          <a:blip r:embed="rId3" cstate="print"/>
          <a:srcRect l="2362" r="1772"/>
          <a:stretch>
            <a:fillRect/>
          </a:stretch>
        </p:blipFill>
        <p:spPr>
          <a:xfrm>
            <a:off x="62917" y="63000"/>
            <a:ext cx="9018167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1"/>
              <a:tileRect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d-88059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83888" y="63000"/>
            <a:ext cx="8976224" cy="6732000"/>
          </a:xfrm>
          <a:prstGeom prst="rect">
            <a:avLst/>
          </a:prstGeom>
          <a:ln w="57150" cmpd="tri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4px-Nova_Scotia_Duck-Tolling_Retriever_cub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horses-70098_128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10800000" scaled="1"/>
              <a:tileRect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ose-animal-at-snow-alces-alces wapiti pd.jpg"/>
          <p:cNvPicPr>
            <a:picLocks noChangeAspect="1"/>
          </p:cNvPicPr>
          <p:nvPr/>
        </p:nvPicPr>
        <p:blipFill>
          <a:blip r:embed="rId3" cstate="print"/>
          <a:srcRect l="5624" r="5062"/>
          <a:stretch>
            <a:fillRect/>
          </a:stretch>
        </p:blipFill>
        <p:spPr>
          <a:xfrm>
            <a:off x="62604" y="63000"/>
            <a:ext cx="9018792" cy="6732000"/>
          </a:xfrm>
          <a:prstGeom prst="rect">
            <a:avLst/>
          </a:prstGeom>
          <a:ln w="57150" cmpd="tri"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ose-902535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4px-Wea03877_-_Flickr_-_NOAA_Photo_Library grand pic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g-627960_640 pd.jpg"/>
          <p:cNvPicPr>
            <a:picLocks noChangeAspect="1"/>
          </p:cNvPicPr>
          <p:nvPr/>
        </p:nvPicPr>
        <p:blipFill>
          <a:blip r:embed="rId3" cstate="print"/>
          <a:srcRect l="5315" r="5906"/>
          <a:stretch>
            <a:fillRect/>
          </a:stretch>
        </p:blipFill>
        <p:spPr>
          <a:xfrm>
            <a:off x="82584" y="63000"/>
            <a:ext cx="8978833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2700000" scaled="1"/>
              <a:tileRect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nowmen-554398_1920 pd.jpg"/>
          <p:cNvPicPr>
            <a:picLocks noChangeAspect="1"/>
          </p:cNvPicPr>
          <p:nvPr/>
        </p:nvPicPr>
        <p:blipFill>
          <a:blip r:embed="rId3" cstate="print"/>
          <a:srcRect l="5118" r="5118"/>
          <a:stretch>
            <a:fillRect/>
          </a:stretch>
        </p:blipFill>
        <p:spPr>
          <a:xfrm>
            <a:off x="85405" y="63000"/>
            <a:ext cx="8973190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FF00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2700000" scaled="0"/>
              <a:tileRect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hetland-pony-811102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DCEBF5"/>
                </a:gs>
                <a:gs pos="8000">
                  <a:srgbClr val="83A7C3"/>
                </a:gs>
                <a:gs pos="13000">
                  <a:srgbClr val="768FB9"/>
                </a:gs>
                <a:gs pos="21001">
                  <a:srgbClr val="83A7C3"/>
                </a:gs>
                <a:gs pos="52000">
                  <a:srgbClr val="FFFFFF"/>
                </a:gs>
                <a:gs pos="56000">
                  <a:srgbClr val="9C6563"/>
                </a:gs>
                <a:gs pos="58000">
                  <a:srgbClr val="80302D"/>
                </a:gs>
                <a:gs pos="71001">
                  <a:srgbClr val="C0524E"/>
                </a:gs>
                <a:gs pos="94000">
                  <a:srgbClr val="EBDAD4"/>
                </a:gs>
                <a:gs pos="100000">
                  <a:srgbClr val="55261C"/>
                </a:gs>
              </a:gsLst>
              <a:lin ang="2700000" scaled="1"/>
              <a:tileRect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girl-623384_640 PD.jpg"/>
          <p:cNvPicPr>
            <a:picLocks noChangeAspect="1"/>
          </p:cNvPicPr>
          <p:nvPr/>
        </p:nvPicPr>
        <p:blipFill>
          <a:blip r:embed="rId3" cstate="print"/>
          <a:srcRect l="5315" r="5906"/>
          <a:stretch>
            <a:fillRect/>
          </a:stretch>
        </p:blipFill>
        <p:spPr>
          <a:xfrm>
            <a:off x="82533" y="63000"/>
            <a:ext cx="8978935" cy="6732000"/>
          </a:xfrm>
          <a:prstGeom prst="rect">
            <a:avLst/>
          </a:prstGeom>
          <a:ln w="57150" cmpd="tri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ying-102620_640 pd.jpg"/>
          <p:cNvPicPr>
            <a:picLocks noChangeAspect="1"/>
          </p:cNvPicPr>
          <p:nvPr/>
        </p:nvPicPr>
        <p:blipFill>
          <a:blip r:embed="rId3" cstate="print"/>
          <a:srcRect l="7677" r="3543"/>
          <a:stretch>
            <a:fillRect/>
          </a:stretch>
        </p:blipFill>
        <p:spPr>
          <a:xfrm>
            <a:off x="82482" y="63000"/>
            <a:ext cx="8979037" cy="6732000"/>
          </a:xfrm>
          <a:prstGeom prst="rect">
            <a:avLst/>
          </a:prstGeom>
          <a:ln w="57150" cmpd="tri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aviary-256356_640 pd.jpg"/>
          <p:cNvPicPr>
            <a:picLocks noChangeAspect="1"/>
          </p:cNvPicPr>
          <p:nvPr/>
        </p:nvPicPr>
        <p:blipFill>
          <a:blip r:embed="rId3" cstate="print"/>
          <a:srcRect r="1181"/>
          <a:stretch>
            <a:fillRect/>
          </a:stretch>
        </p:blipFill>
        <p:spPr>
          <a:xfrm>
            <a:off x="45053" y="57707"/>
            <a:ext cx="9053895" cy="6742587"/>
          </a:xfrm>
          <a:prstGeom prst="rect">
            <a:avLst/>
          </a:prstGeom>
          <a:ln w="57150" cmpd="tri">
            <a:solidFill>
              <a:schemeClr val="accent1"/>
            </a:soli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horse-97344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FF0000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0800000" scaled="1"/>
              <a:tileRect/>
            </a:gradFill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people-581897_640 pd.jpg"/>
          <p:cNvPicPr>
            <a:picLocks noChangeAspect="1"/>
          </p:cNvPicPr>
          <p:nvPr/>
        </p:nvPicPr>
        <p:blipFill>
          <a:blip r:embed="rId3" cstate="print"/>
          <a:srcRect l="7087" r="3543"/>
          <a:stretch>
            <a:fillRect/>
          </a:stretch>
        </p:blipFill>
        <p:spPr>
          <a:xfrm>
            <a:off x="63224" y="63000"/>
            <a:ext cx="9017552" cy="6732000"/>
          </a:xfrm>
          <a:prstGeom prst="rect">
            <a:avLst/>
          </a:prstGeom>
          <a:ln w="57150" cmpd="tri">
            <a:gradFill>
              <a:gsLst>
                <a:gs pos="0">
                  <a:srgbClr val="C00000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ite-polar-arctic-wolf-on-snow pd.jpg"/>
          <p:cNvPicPr>
            <a:picLocks noChangeAspect="1"/>
          </p:cNvPicPr>
          <p:nvPr/>
        </p:nvPicPr>
        <p:blipFill>
          <a:blip r:embed="rId3" cstate="print"/>
          <a:srcRect l="3937" r="3500"/>
          <a:stretch>
            <a:fillRect/>
          </a:stretch>
        </p:blipFill>
        <p:spPr>
          <a:xfrm>
            <a:off x="69519" y="63000"/>
            <a:ext cx="9004962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8900000" scaled="1"/>
              <a:tileRect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tit-19725_640 pd.jpg"/>
          <p:cNvPicPr>
            <a:picLocks noChangeAspect="1"/>
          </p:cNvPicPr>
          <p:nvPr/>
        </p:nvPicPr>
        <p:blipFill>
          <a:blip r:embed="rId3" cstate="print"/>
          <a:srcRect l="4134" r="6496"/>
          <a:stretch>
            <a:fillRect/>
          </a:stretch>
        </p:blipFill>
        <p:spPr>
          <a:xfrm>
            <a:off x="52663" y="63000"/>
            <a:ext cx="9038674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FFFF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0800000" scaled="1"/>
              <a:tileRect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now-1120550_640 pd.jpg"/>
          <p:cNvPicPr>
            <a:picLocks noChangeAspect="1"/>
          </p:cNvPicPr>
          <p:nvPr/>
        </p:nvPicPr>
        <p:blipFill>
          <a:blip r:embed="rId3" cstate="print"/>
          <a:srcRect l="1845"/>
          <a:stretch>
            <a:fillRect/>
          </a:stretch>
        </p:blipFill>
        <p:spPr>
          <a:xfrm>
            <a:off x="73119" y="63000"/>
            <a:ext cx="8997762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FFFF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0800000" scaled="1"/>
              <a:tileRect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affinch-583361_128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>
              <a:gsLst>
                <a:gs pos="0">
                  <a:srgbClr val="FFFF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imney-481722_1280 pd.jpg"/>
          <p:cNvPicPr>
            <a:picLocks noChangeAspect="1"/>
          </p:cNvPicPr>
          <p:nvPr/>
        </p:nvPicPr>
        <p:blipFill>
          <a:blip r:embed="rId3" cstate="print"/>
          <a:srcRect l="4724" r="5906"/>
          <a:stretch>
            <a:fillRect/>
          </a:stretch>
        </p:blipFill>
        <p:spPr>
          <a:xfrm>
            <a:off x="58156" y="63000"/>
            <a:ext cx="9027688" cy="6732000"/>
          </a:xfrm>
          <a:prstGeom prst="rect">
            <a:avLst/>
          </a:prstGeom>
          <a:ln w="57150" cmpd="tri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ce-55457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chemeClr val="tx1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1"/>
              <a:tileRect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4px-Ded06m7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ap="sq" cmpd="tri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ter-437499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0" y="63000"/>
            <a:ext cx="8976000" cy="6732000"/>
          </a:xfrm>
          <a:prstGeom prst="rect">
            <a:avLst/>
          </a:prstGeom>
          <a:ln w="57150" cmpd="tri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amily-1058268_1280 pd.jpg"/>
          <p:cNvPicPr>
            <a:picLocks noChangeAspect="1"/>
          </p:cNvPicPr>
          <p:nvPr/>
        </p:nvPicPr>
        <p:blipFill>
          <a:blip r:embed="rId3" cstate="print"/>
          <a:srcRect l="5906" r="4724"/>
          <a:stretch>
            <a:fillRect/>
          </a:stretch>
        </p:blipFill>
        <p:spPr>
          <a:xfrm>
            <a:off x="52824" y="63000"/>
            <a:ext cx="9038353" cy="6732000"/>
          </a:xfrm>
          <a:prstGeom prst="rect">
            <a:avLst/>
          </a:prstGeom>
          <a:ln w="57150" cmpd="tri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0" scaled="1"/>
              <a:tileRect/>
            </a:gradFill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525461" y="764704"/>
            <a:ext cx="6093078" cy="3385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 smtClean="0">
                <a:latin typeface="Curlz MT" pitchFamily="82" charset="0"/>
              </a:rPr>
              <a:t>Images du web</a:t>
            </a:r>
          </a:p>
          <a:p>
            <a:r>
              <a:rPr lang="en-CA" sz="2800" b="1" dirty="0" err="1" smtClean="0">
                <a:latin typeface="Curlz MT" pitchFamily="82" charset="0"/>
              </a:rPr>
              <a:t>Toutes</a:t>
            </a:r>
            <a:r>
              <a:rPr lang="en-CA" sz="2800" b="1" dirty="0" smtClean="0">
                <a:latin typeface="Curlz MT" pitchFamily="82" charset="0"/>
              </a:rPr>
              <a:t> les images </a:t>
            </a:r>
            <a:r>
              <a:rPr lang="en-CA" sz="2800" b="1" dirty="0" err="1" smtClean="0">
                <a:latin typeface="Curlz MT" pitchFamily="82" charset="0"/>
              </a:rPr>
              <a:t>sont</a:t>
            </a:r>
            <a:r>
              <a:rPr lang="en-CA" sz="2800" b="1" dirty="0" smtClean="0">
                <a:latin typeface="Curlz MT" pitchFamily="82" charset="0"/>
              </a:rPr>
              <a:t> </a:t>
            </a:r>
            <a:r>
              <a:rPr lang="en-CA" sz="2800" b="1" dirty="0" err="1" smtClean="0">
                <a:latin typeface="Curlz MT" pitchFamily="82" charset="0"/>
              </a:rPr>
              <a:t>libres</a:t>
            </a:r>
            <a:r>
              <a:rPr lang="en-CA" sz="2800" b="1" dirty="0" smtClean="0">
                <a:latin typeface="Curlz MT" pitchFamily="82" charset="0"/>
              </a:rPr>
              <a:t> de </a:t>
            </a:r>
            <a:r>
              <a:rPr lang="en-CA" sz="2800" b="1" dirty="0" err="1" smtClean="0">
                <a:latin typeface="Curlz MT" pitchFamily="82" charset="0"/>
              </a:rPr>
              <a:t>droits</a:t>
            </a:r>
            <a:endParaRPr lang="en-CA" sz="2800" b="1" dirty="0" smtClean="0">
              <a:latin typeface="Curlz MT" pitchFamily="82" charset="0"/>
            </a:endParaRPr>
          </a:p>
          <a:p>
            <a:endParaRPr lang="en-CA" sz="2800" b="1" dirty="0" smtClean="0">
              <a:latin typeface="Curlz MT" pitchFamily="82" charset="0"/>
            </a:endParaRPr>
          </a:p>
          <a:p>
            <a:r>
              <a:rPr lang="en-CA" sz="2800" b="1" dirty="0" err="1" smtClean="0">
                <a:latin typeface="Curlz MT" pitchFamily="82" charset="0"/>
              </a:rPr>
              <a:t>Musique</a:t>
            </a:r>
            <a:r>
              <a:rPr lang="en-CA" sz="2800" b="1" dirty="0" smtClean="0">
                <a:latin typeface="Curlz MT" pitchFamily="82" charset="0"/>
              </a:rPr>
              <a:t>: </a:t>
            </a:r>
          </a:p>
          <a:p>
            <a:r>
              <a:rPr lang="en-CA" sz="2800" b="1" dirty="0" smtClean="0">
                <a:latin typeface="Curlz MT" pitchFamily="82" charset="0"/>
              </a:rPr>
              <a:t>Vivaldi: Concerto pour </a:t>
            </a:r>
            <a:r>
              <a:rPr lang="en-CA" sz="2800" b="1" dirty="0" err="1" smtClean="0">
                <a:latin typeface="Curlz MT" pitchFamily="82" charset="0"/>
              </a:rPr>
              <a:t>violon</a:t>
            </a:r>
            <a:r>
              <a:rPr lang="en-CA" sz="2800" b="1" dirty="0" smtClean="0">
                <a:latin typeface="Curlz MT" pitchFamily="82" charset="0"/>
              </a:rPr>
              <a:t> en </a:t>
            </a:r>
            <a:r>
              <a:rPr lang="en-CA" sz="2800" b="1" dirty="0" err="1" smtClean="0">
                <a:latin typeface="Curlz MT" pitchFamily="82" charset="0"/>
              </a:rPr>
              <a:t>fa</a:t>
            </a:r>
            <a:r>
              <a:rPr lang="en-CA" sz="2800" b="1" dirty="0" smtClean="0">
                <a:latin typeface="Curlz MT" pitchFamily="82" charset="0"/>
              </a:rPr>
              <a:t> </a:t>
            </a:r>
            <a:r>
              <a:rPr lang="en-CA" sz="2800" b="1" dirty="0" err="1" smtClean="0">
                <a:latin typeface="Curlz MT" pitchFamily="82" charset="0"/>
              </a:rPr>
              <a:t>mineur</a:t>
            </a:r>
            <a:endParaRPr lang="en-CA" sz="2800" b="1" dirty="0" smtClean="0">
              <a:latin typeface="Curlz MT" pitchFamily="82" charset="0"/>
            </a:endParaRPr>
          </a:p>
          <a:p>
            <a:r>
              <a:rPr lang="en-CA" sz="2800" b="1" dirty="0" smtClean="0">
                <a:latin typeface="Curlz MT" pitchFamily="82" charset="0"/>
              </a:rPr>
              <a:t>¨</a:t>
            </a:r>
            <a:r>
              <a:rPr lang="en-CA" sz="2800" b="1" dirty="0" err="1" smtClean="0">
                <a:latin typeface="Curlz MT" pitchFamily="82" charset="0"/>
              </a:rPr>
              <a:t>L’hiver</a:t>
            </a:r>
            <a:r>
              <a:rPr lang="en-CA" sz="2800" b="1" dirty="0" smtClean="0">
                <a:latin typeface="Curlz MT" pitchFamily="82" charset="0"/>
              </a:rPr>
              <a:t>¨</a:t>
            </a:r>
          </a:p>
          <a:p>
            <a:r>
              <a:rPr lang="en-CA" sz="2800" b="1" dirty="0" smtClean="0">
                <a:latin typeface="Curlz MT" pitchFamily="82" charset="0"/>
              </a:rPr>
              <a:t>3. Allegro</a:t>
            </a:r>
          </a:p>
          <a:p>
            <a:endParaRPr lang="fr-CA" dirty="0">
              <a:latin typeface="Curlz MT" pitchFamily="8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-31360" y="6177498"/>
            <a:ext cx="14350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err="1" smtClean="0">
                <a:latin typeface="Curlz MT" pitchFamily="82" charset="0"/>
              </a:rPr>
              <a:t>Janvier</a:t>
            </a:r>
            <a:r>
              <a:rPr lang="en-CA" sz="2000" b="1" dirty="0" smtClean="0">
                <a:latin typeface="Curlz MT" pitchFamily="82" charset="0"/>
              </a:rPr>
              <a:t> 2016</a:t>
            </a:r>
          </a:p>
          <a:p>
            <a:r>
              <a:rPr lang="en-CA" sz="2000" b="1" dirty="0" err="1" smtClean="0">
                <a:latin typeface="Curlz MT" pitchFamily="82" charset="0"/>
              </a:rPr>
              <a:t>Merci</a:t>
            </a:r>
            <a:endParaRPr lang="fr-CA" sz="2000" b="1" dirty="0">
              <a:latin typeface="Curlz MT" pitchFamily="82" charset="0"/>
            </a:endParaRPr>
          </a:p>
        </p:txBody>
      </p:sp>
      <p:pic>
        <p:nvPicPr>
          <p:cNvPr id="8" name="Image 7" descr="image5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76496" y="6536208"/>
            <a:ext cx="360000" cy="277168"/>
          </a:xfrm>
          <a:prstGeom prst="rect">
            <a:avLst/>
          </a:prstGeom>
        </p:spPr>
      </p:pic>
      <p:pic>
        <p:nvPicPr>
          <p:cNvPr id="7" name="Image 6" descr="louise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96496" y="6274363"/>
            <a:ext cx="540000" cy="178973"/>
          </a:xfrm>
          <a:prstGeom prst="rect">
            <a:avLst/>
          </a:prstGeom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Design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Default Design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726</TotalTime>
  <Words>83</Words>
  <Application>Microsoft Office PowerPoint</Application>
  <PresentationFormat>Presentación en pantalla (4:3)</PresentationFormat>
  <Paragraphs>48</Paragraphs>
  <Slides>36</Slides>
  <Notes>35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Default Design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C'est l'hiver</dc:title>
  <dc:subject>Les beautés de l'hiver</dc:subject>
  <dc:creator>Louise</dc:creator>
  <cp:keywords>Nature</cp:keywords>
  <cp:lastModifiedBy>angeles</cp:lastModifiedBy>
  <cp:revision>110</cp:revision>
  <dcterms:created xsi:type="dcterms:W3CDTF">2007-12-06T12:42:41Z</dcterms:created>
  <dcterms:modified xsi:type="dcterms:W3CDTF">2016-01-25T15:22:11Z</dcterms:modified>
  <cp:category>Les saisons</cp:category>
  <cp:contentType>Images du web</cp:contentType>
  <cp:contentStatus>Images du web libres de droits</cp:contentStatus>
</cp:coreProperties>
</file>