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  <p:sldMasterId id="2147483683" r:id="rId3"/>
  </p:sldMasterIdLst>
  <p:sldIdLst>
    <p:sldId id="259" r:id="rId4"/>
    <p:sldId id="288" r:id="rId5"/>
    <p:sldId id="311" r:id="rId6"/>
    <p:sldId id="287" r:id="rId7"/>
    <p:sldId id="267" r:id="rId8"/>
    <p:sldId id="344" r:id="rId9"/>
    <p:sldId id="317" r:id="rId10"/>
    <p:sldId id="318" r:id="rId11"/>
    <p:sldId id="339" r:id="rId12"/>
    <p:sldId id="280" r:id="rId13"/>
    <p:sldId id="286" r:id="rId14"/>
    <p:sldId id="284" r:id="rId15"/>
    <p:sldId id="281" r:id="rId16"/>
    <p:sldId id="291" r:id="rId17"/>
    <p:sldId id="269" r:id="rId18"/>
    <p:sldId id="302" r:id="rId19"/>
    <p:sldId id="319" r:id="rId20"/>
    <p:sldId id="270" r:id="rId21"/>
    <p:sldId id="271" r:id="rId22"/>
    <p:sldId id="285" r:id="rId23"/>
    <p:sldId id="290" r:id="rId24"/>
    <p:sldId id="301" r:id="rId25"/>
    <p:sldId id="277" r:id="rId26"/>
    <p:sldId id="278" r:id="rId27"/>
    <p:sldId id="292" r:id="rId28"/>
    <p:sldId id="294" r:id="rId29"/>
    <p:sldId id="296" r:id="rId30"/>
    <p:sldId id="314" r:id="rId31"/>
    <p:sldId id="297" r:id="rId32"/>
    <p:sldId id="304" r:id="rId33"/>
    <p:sldId id="298" r:id="rId34"/>
    <p:sldId id="320" r:id="rId35"/>
    <p:sldId id="310" r:id="rId36"/>
    <p:sldId id="309" r:id="rId37"/>
    <p:sldId id="346" r:id="rId38"/>
    <p:sldId id="322" r:id="rId39"/>
    <p:sldId id="325" r:id="rId40"/>
    <p:sldId id="326" r:id="rId41"/>
    <p:sldId id="328" r:id="rId42"/>
    <p:sldId id="331" r:id="rId43"/>
    <p:sldId id="332" r:id="rId44"/>
    <p:sldId id="330" r:id="rId45"/>
    <p:sldId id="327" r:id="rId46"/>
    <p:sldId id="329" r:id="rId47"/>
    <p:sldId id="347" r:id="rId48"/>
    <p:sldId id="348" r:id="rId49"/>
  </p:sldIdLst>
  <p:sldSz cx="9144000" cy="5143500" type="screen16x9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97xp7qxq0jhxHbMrlXW3w" hashData="dR1LSQ2DMumHj47r2ccoo8yx5T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114" d="100"/>
          <a:sy n="114" d="100"/>
        </p:scale>
        <p:origin x="-108" y="-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6B480D-441A-4268-8B11-F7F408378ED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F284E9-844A-47FB-B69E-0F0B10DFECF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89AD14-3D15-4222-9E6C-BB9A047A99F6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79DC9F-D6E0-45A1-8269-74E7E0F60B3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BA7CD7-FFF7-45D0-9938-72FCC767B8A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875845-478A-4239-9E25-8AE49C657397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2DF249-36F0-4490-ADFA-DD5315F5A47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F85538-7884-49D1-8BC5-837B79FA921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EC68B2-E872-4099-BA7E-628FCE0F8666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5FCC81-2018-4D4D-8A70-93DE0116D7A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2B130E-821A-42C0-BD87-E334E16737C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6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24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3E090-9205-414F-B3FB-7FCE288BD4CF}" type="datetimeFigureOut">
              <a:rPr lang="tr-TR"/>
              <a:pPr>
                <a:defRPr/>
              </a:pPr>
              <a:t>08.07.2016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683CFA-1397-4CC5-B2A6-317682742B15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med" advTm="4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AE5E8-EB34-4F24-A08F-3F11C96920EA}" type="datetimeFigureOut">
              <a:rPr lang="tr-TR"/>
              <a:pPr>
                <a:defRPr/>
              </a:pPr>
              <a:t>08.07.2016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BC828-4AD4-4F77-B678-020C42CD55CB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med" advTm="4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385AC-9C9E-4472-8257-D1751B41D520}" type="datetimeFigureOut">
              <a:rPr lang="tr-TR"/>
              <a:pPr>
                <a:defRPr/>
              </a:pPr>
              <a:t>08.07.2016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A72154-44AE-44C1-8359-1B6BD0EC2F6A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med" advTm="4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3CA87-F4BE-461F-9C2C-70A261B26B95}" type="datetimeFigureOut">
              <a:rPr lang="tr-TR"/>
              <a:pPr>
                <a:defRPr/>
              </a:pPr>
              <a:t>08.07.2016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3F7989-01DE-4DDE-B24E-AA2C21EF2207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med" advTm="4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1F05D-DCD0-49A4-8D1D-0A7646A9FC78}" type="datetimeFigureOut">
              <a:rPr lang="tr-TR"/>
              <a:pPr>
                <a:defRPr/>
              </a:pPr>
              <a:t>08.07.2016</a:t>
            </a:fld>
            <a:endParaRPr lang="tr-TR"/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BC5E8-6AE7-4BC2-9AF0-9676B772D917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med" advTm="4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8FAA6-0D38-4BFF-B0C6-153F6EE75E6E}" type="datetimeFigureOut">
              <a:rPr lang="tr-TR"/>
              <a:pPr>
                <a:defRPr/>
              </a:pPr>
              <a:t>08.07.2016</a:t>
            </a:fld>
            <a:endParaRPr lang="tr-TR"/>
          </a:p>
        </p:txBody>
      </p:sp>
      <p:sp>
        <p:nvSpPr>
          <p:cNvPr id="4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EA642-A596-4AEF-8350-9A4395D51A4E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med" advTm="4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E4129E-A0DD-43B0-851F-5D28944C6F2F}" type="datetimeFigureOut">
              <a:rPr lang="tr-TR"/>
              <a:pPr>
                <a:defRPr/>
              </a:pPr>
              <a:t>08.07.2016</a:t>
            </a:fld>
            <a:endParaRPr lang="tr-TR"/>
          </a:p>
        </p:txBody>
      </p:sp>
      <p:sp>
        <p:nvSpPr>
          <p:cNvPr id="3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C8509-3386-48F8-BAB8-38A6BDC0F2A9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med" advTm="4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1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93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11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F3A37-69BB-434D-9933-97D454F3BAFD}" type="datetimeFigureOut">
              <a:rPr lang="tr-TR"/>
              <a:pPr>
                <a:defRPr/>
              </a:pPr>
              <a:t>08.07.2016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B46A9-0A92-4D86-8F45-7B10CA745420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med" advTm="4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8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14B30-B282-4AFC-9F65-4ABD6A5A4F0E}" type="datetimeFigureOut">
              <a:rPr lang="tr-TR"/>
              <a:pPr>
                <a:defRPr/>
              </a:pPr>
              <a:t>08.07.2016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CB254-CE02-4BE2-AE3C-3076DEDA8C5B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med" advTm="4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091B9-B636-4546-8606-4390521AC28A}" type="datetimeFigureOut">
              <a:rPr lang="tr-TR"/>
              <a:pPr>
                <a:defRPr/>
              </a:pPr>
              <a:t>08.07.2016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26DB1-8B4A-4E50-88C1-25656A4B2835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med" advTm="4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B213F-96A9-4186-9E5A-503190ADC234}" type="datetimeFigureOut">
              <a:rPr lang="tr-TR"/>
              <a:pPr>
                <a:defRPr/>
              </a:pPr>
              <a:t>08.07.2016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92BC4-6E31-4F71-9F3C-907BFC136FC0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med" advTm="4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fr-FR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fr-FR" smtClean="0"/>
              <a:t>Mintaszöveg szerkesztése</a:t>
            </a:r>
          </a:p>
          <a:p>
            <a:pPr lvl="1"/>
            <a:r>
              <a:rPr lang="hu-HU" altLang="fr-FR" smtClean="0"/>
              <a:t>Második szint</a:t>
            </a:r>
          </a:p>
          <a:p>
            <a:pPr lvl="2"/>
            <a:r>
              <a:rPr lang="hu-HU" altLang="fr-FR" smtClean="0"/>
              <a:t>Harmadik szint</a:t>
            </a:r>
          </a:p>
          <a:p>
            <a:pPr lvl="3"/>
            <a:r>
              <a:rPr lang="hu-HU" altLang="fr-FR" smtClean="0"/>
              <a:t>Negyedik szint</a:t>
            </a:r>
          </a:p>
          <a:p>
            <a:pPr lvl="4"/>
            <a:r>
              <a:rPr lang="hu-HU" altLang="fr-FR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ED13B3DF-36FC-4C40-8362-49812AE975E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6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fr-FR" smtClean="0"/>
              <a:t>Asıl başlık stili için tıklatın</a:t>
            </a:r>
          </a:p>
        </p:txBody>
      </p:sp>
      <p:sp>
        <p:nvSpPr>
          <p:cNvPr id="2051" name="2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fr-FR" smtClean="0"/>
              <a:t>Asıl metin stillerini düzenlemek için tıklatın</a:t>
            </a:r>
          </a:p>
          <a:p>
            <a:pPr lvl="1"/>
            <a:r>
              <a:rPr lang="tr-TR" altLang="fr-FR" smtClean="0"/>
              <a:t>İkinci düzey</a:t>
            </a:r>
          </a:p>
          <a:p>
            <a:pPr lvl="2"/>
            <a:r>
              <a:rPr lang="tr-TR" altLang="fr-FR" smtClean="0"/>
              <a:t>Üçüncü düzey</a:t>
            </a:r>
          </a:p>
          <a:p>
            <a:pPr lvl="3"/>
            <a:r>
              <a:rPr lang="tr-TR" altLang="fr-FR" smtClean="0"/>
              <a:t>Dördüncü düzey</a:t>
            </a:r>
          </a:p>
          <a:p>
            <a:pPr lvl="4"/>
            <a:r>
              <a:rPr lang="tr-TR" altLang="fr-FR" smtClean="0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000000">
                    <a:tint val="75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72CDC48-C065-42FF-A845-786324D07409}" type="datetimeFigureOut">
              <a:rPr lang="tr-TR"/>
              <a:pPr>
                <a:defRPr/>
              </a:pPr>
              <a:t>08.07.2016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000000">
                    <a:tint val="75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000000">
                    <a:tint val="75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A68017C-9035-4ED3-A2D2-81C208ED8A11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 spd="med" advTm="4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3076" name="Picture 4" descr="Photo_by_Paul_Nicklen-2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288" y="0"/>
            <a:ext cx="917257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WordArt 5"/>
          <p:cNvSpPr>
            <a:spLocks noChangeArrowheads="1" noChangeShapeType="1" noTextEdit="1"/>
          </p:cNvSpPr>
          <p:nvPr/>
        </p:nvSpPr>
        <p:spPr bwMode="auto">
          <a:xfrm>
            <a:off x="2843213" y="2030413"/>
            <a:ext cx="3960812" cy="973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es-ES" sz="3600" kern="10" spc="720">
                <a:ln w="9525">
                  <a:round/>
                  <a:headEnd/>
                  <a:tailEnd/>
                </a:ln>
                <a:solidFill>
                  <a:srgbClr val="FF0000">
                    <a:alpha val="89803"/>
                  </a:srgbClr>
                </a:solidFill>
                <a:latin typeface="Comic Sans MS"/>
              </a:rPr>
              <a:t>Equinoxe</a:t>
            </a:r>
          </a:p>
        </p:txBody>
      </p:sp>
    </p:spTree>
  </p:cSld>
  <p:clrMapOvr>
    <a:masterClrMapping/>
  </p:clrMapOvr>
  <p:transition spd="slow" advTm="6000">
    <p:zoom/>
    <p:sndAc>
      <p:stSnd loop="1">
        <p:snd r:embed="rId2" name="Jean Michel JARRE EQUINOXE Part 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4100" name="Picture 4" descr="0_7d033_f5868eb0_-5-XX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5124" name="Picture 5" descr="image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4488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6148" name="Picture 4" descr="origin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345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7172" name="Picture 5" descr="croaziera-antarctic-dream-179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8196" name="Picture 4" descr="news-unique-antarctica-inset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9220" name="Picture 4" descr="csm_c_Andrew-Halsall_Antarctic_Peninsula-Lamaire_Channel_Courtesy_of_Aurora_Expeditions_0890601a0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0244" name="Picture 4" descr="Antarctica-quark-expeditions-XL (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488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1268" name="Picture 4" descr="humpback_whale_margaret_riv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292" name="Picture 4" descr="833exp_pc-arno luft_ca5-0910_alr_1764_copy13339138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4488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3316" name="Picture 4" descr="PC2010_Sandor-Antarctica-381 (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4340" name="Picture 4" descr="whale-surfacing-in-front-of-zodia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0"/>
            <a:ext cx="97536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5364" name="Picture 4" descr="PC2010_Sandor-Antarctica-381 (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5" descr="A humpback whale takes a deep dive in the Antarctic Peninsula while whale watchers on a Zodiac boat cruise watch-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71450"/>
            <a:ext cx="9144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6388" name="Picture 5" descr="16-antarctica-ira-meyer-photo-workshop-adventu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7412" name="Picture 5" descr="10994_thumb_10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0" y="0"/>
            <a:ext cx="9525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8436" name="Picture 5" descr="ant1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543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9460" name="Picture 4" descr="Antarctica-quark-expeditions-X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484" name="Picture 4" descr="1391756-antarcti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1508" name="Picture 4" descr="8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0" y="0"/>
            <a:ext cx="9525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2532" name="Picture 4" descr="1024px-Aptenodytes_forsteri_-Snow_Hill_Island,_Antarctica_-juvenile_with_people-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3556" name="Picture 4" descr="IMG_0070_zps667097e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4580" name="Picture 4" descr="Emperor-Penguins-Cu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5604" name="Picture 4" descr="Sabet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6628" name="Picture 4" descr="Fram in Antarctica iceberg in front 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71488" y="0"/>
            <a:ext cx="1008697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7652" name="Picture 4" descr="11_antarktik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8676" name="Picture 4" descr="2_AA4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95275" y="0"/>
            <a:ext cx="97345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endParaRPr lang="fr-FR" altLang="fr-FR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9700" name="Picture 4" descr="Photo_by_Paul_Nicklen-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30724" name="Picture 4" descr="antarktis-2015-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50" y="0"/>
            <a:ext cx="97155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31748" name="Picture 4" descr="antarctic_dream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488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32772" name="Picture 5" descr="antarctica_ship-view_x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33796" name="Picture 4" descr="Antarctica-quark-expeditions-X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34820" name="Picture 4" descr="antarctica-travel-holiday-wallpapers_8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35844" name="Picture 4" descr="maxresdefaul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36868" name="Picture 4" descr="Polarlatitudes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37892" name="Picture 4" descr="dsc_1316_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38916" name="Picture 4" descr="1280px-Icebreaker_Polar_Star_somewhere_on_the_Antarctic_Peninsula_-_March_20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39940" name="Picture 4" descr="Spitzber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40964" name="Picture 4" descr="Antarctiqu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41988" name="Picture 4" descr="page9-1008-fu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43012" name="Picture 4" descr="fond-ecran-ours-polaire-banqui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44036" name="Picture 5" descr="ours-polaire-copyright2-1024x6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45060" name="Picture 4" descr="©-Tim-Fisher-1024x57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488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46084" name="Picture 4" descr="P10200751 (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488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47108" name="Picture 4" descr="new1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136525"/>
            <a:ext cx="9753600" cy="541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4813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7" name="Picture 4" descr="terrelumie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-4763"/>
            <a:ext cx="6480175" cy="518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AutoShape 5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>
            <a:off x="7235825" y="4570413"/>
            <a:ext cx="1295400" cy="269875"/>
          </a:xfrm>
          <a:prstGeom prst="roundRect">
            <a:avLst>
              <a:gd name="adj" fmla="val 50000"/>
            </a:avLst>
          </a:prstGeom>
          <a:solidFill>
            <a:srgbClr val="20A11D"/>
          </a:solid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 altLang="fr-FR" sz="1200" b="1" i="1">
                <a:solidFill>
                  <a:srgbClr val="FFFFFF"/>
                </a:solidFill>
              </a:rPr>
              <a:t>Retour bureau</a:t>
            </a:r>
          </a:p>
        </p:txBody>
      </p:sp>
      <p:pic>
        <p:nvPicPr>
          <p:cNvPr id="20486" name="Picture 2" descr="C:\Users\Henri\Pictures\09_BON~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24275" y="2117725"/>
            <a:ext cx="54197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repeatCount="3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2" repeatCount="3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path" presetSubtype="0" repeatCount="5000" accel="50000" decel="50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13923 -0.00416 L -0.38923 -0.004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quinoxe1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is Teması">
  <a:themeElements>
    <a:clrScheme name="Ofis Teması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is Teması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is Teması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equinoxe1</Template>
  <TotalTime>0</TotalTime>
  <Words>19</Words>
  <Application>Microsoft Office PowerPoint</Application>
  <PresentationFormat>Presentación en pantalla (16:9)</PresentationFormat>
  <Paragraphs>4</Paragraphs>
  <Slides>46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46</vt:i4>
      </vt:variant>
    </vt:vector>
  </HeadingPairs>
  <TitlesOfParts>
    <vt:vector size="51" baseType="lpstr">
      <vt:lpstr>Arial</vt:lpstr>
      <vt:lpstr>Calibri</vt:lpstr>
      <vt:lpstr>equinoxe1</vt:lpstr>
      <vt:lpstr>Ofis Teması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2016-07-08T20:37:44Z</dcterms:created>
  <dcterms:modified xsi:type="dcterms:W3CDTF">2016-07-08T20:39:36Z</dcterms:modified>
</cp:coreProperties>
</file>