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82" r:id="rId2"/>
  </p:sldMasterIdLst>
  <p:notesMasterIdLst>
    <p:notesMasterId r:id="rId7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</p:sldIdLst>
  <p:sldSz cx="9144000" cy="5797550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8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8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8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8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8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SimSun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SimSun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SimSun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SimSun" charset="-122"/>
        <a:cs typeface="+mn-cs"/>
      </a:defRPr>
    </a:lvl9pPr>
  </p:defaultTextStyle>
  <p:modifyVerifier cryptProviderType="rsaFull" cryptAlgorithmClass="hash" cryptAlgorithmType="typeAny" cryptAlgorithmSid="4" spinCount="100000" saltData="pmZwiwUhI0PFpq1FzgfRrw==" hashData="Lg1ZOrlf4krX0zE7zjxeF3pYCU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566" y="-774"/>
      </p:cViewPr>
      <p:guideLst>
        <p:guide orient="horz" pos="1827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619125" y="812800"/>
            <a:ext cx="6318250" cy="400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_tradnl" noProof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8" charset="0"/>
                <a:ea typeface="Arial Unicode MS" pitchFamily="8" charset="0"/>
                <a:cs typeface="Arial Unicode MS" pitchFamily="8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8" charset="0"/>
                <a:ea typeface="Arial Unicode MS" pitchFamily="8" charset="0"/>
                <a:cs typeface="Arial Unicode MS" pitchFamily="8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8" charset="0"/>
                <a:ea typeface="Arial Unicode MS" pitchFamily="8" charset="0"/>
                <a:cs typeface="Arial Unicode MS" pitchFamily="8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8" charset="0"/>
                <a:cs typeface="Arial Unicode MS" pitchFamily="8" charset="0"/>
              </a:defRPr>
            </a:lvl1pPr>
          </a:lstStyle>
          <a:p>
            <a:fld id="{A1BB02FD-B5A4-4162-BC6B-D1D631CE845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01029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8" charset="0"/>
      <a:defRPr sz="1200" kern="1200">
        <a:solidFill>
          <a:srgbClr val="000000"/>
        </a:solidFill>
        <a:latin typeface="Times New Roman" pitchFamily="8" charset="0"/>
        <a:ea typeface="ＭＳ Ｐゴシック" pitchFamily="8" charset="-128"/>
        <a:cs typeface="ＭＳ Ｐゴシック" pitchFamily="8" charset="-128"/>
      </a:defRPr>
    </a:lvl1pPr>
    <a:lvl2pPr marL="37931725" indent="-37474525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8" charset="0"/>
      <a:defRPr sz="1200" kern="1200">
        <a:solidFill>
          <a:srgbClr val="000000"/>
        </a:solidFill>
        <a:latin typeface="Times New Roman" pitchFamily="8" charset="0"/>
        <a:ea typeface="ＭＳ Ｐゴシック" pitchFamily="8" charset="-128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8" charset="0"/>
      <a:defRPr sz="1200" kern="1200">
        <a:solidFill>
          <a:srgbClr val="000000"/>
        </a:solidFill>
        <a:latin typeface="Times New Roman" pitchFamily="8" charset="0"/>
        <a:ea typeface="ＭＳ Ｐゴシック" pitchFamily="8" charset="-128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8" charset="0"/>
      <a:defRPr sz="1200" kern="1200">
        <a:solidFill>
          <a:srgbClr val="000000"/>
        </a:solidFill>
        <a:latin typeface="Times New Roman" pitchFamily="8" charset="0"/>
        <a:ea typeface="ＭＳ Ｐゴシック" pitchFamily="8" charset="-128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8" charset="0"/>
      <a:defRPr sz="1200" kern="1200">
        <a:solidFill>
          <a:srgbClr val="000000"/>
        </a:solidFill>
        <a:latin typeface="Times New Roman" pitchFamily="8" charset="0"/>
        <a:ea typeface="ＭＳ Ｐゴシック" pitchFamily="8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FC3569D6-A57C-4698-B574-BFE8ECAF4278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363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6E6AEE24-F78E-4093-BD54-38A682ECE4FD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7411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2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444A8D02-36AB-45C5-8285-32960CFB365B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9459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60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E52F7312-FC18-4C87-8332-23F236D751E8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21507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8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2D553940-554C-48DC-859F-4565132039DC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23555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6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5D399E1A-1A59-4327-B38F-0B6B638842EF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25603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717A0E47-68B0-4921-9872-9052AE5C0B10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7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27651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2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0B755D85-84E4-4BD2-8A33-C1E13F8853FC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8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29699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700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31023546-1E05-4B88-8371-FAD1213D9165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9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31747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8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450724E4-2EA7-4583-A013-39CCDFBC1421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10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33795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6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7D36E803-E66E-4167-A958-119931CCFE7C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11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35843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AA647A3A-A53C-4A59-A21F-F91EC2DA2A7B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12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37891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2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9839FF47-7D2F-4A15-B22A-0E4508053E3C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13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39939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40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BBB632AC-58E2-41D4-A994-C3E6022EEB28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14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41987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8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34C187C5-6D67-4A49-B4E3-0D847444F392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15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44035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6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257C404D-E24A-4DB1-8F0C-BDC5549E5D2F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16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46083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11A9AA5D-FB62-48E4-91B1-7ED72EA9BF27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17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48131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2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7EDCF0F0-7115-46C7-A8B9-568413FFEEC9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18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50179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0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7233B076-946E-41CD-8033-FD4C0FD146BF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19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52227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8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3F7A665F-ACCD-4994-B830-FEFB94D7A1E4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20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54275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A2368388-7D52-4AED-ABDC-2B2E0EA5AB5D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21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56323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6A74847B-80DC-4E1B-904C-B034B22EA387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22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58371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2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2C17CC12-3E2C-4B5F-AD4D-E5B423F70BB8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23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60419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20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0F37E041-12A4-41F0-A4B0-EC94640CE891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24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62467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8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D52364CC-88C0-4EF4-9F37-194DB63296D7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25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64515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6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E13D6309-36A3-4D05-B10E-52AB076E653D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26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66563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3D19A87E-91D7-4F51-93C2-84D7D922DFF7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27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68611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2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A7D797EA-2642-4C2F-918A-08E07BBE234E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28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70659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60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DC8546F5-EC78-4D26-9C0B-B0FF10193E66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29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72707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8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428CD9A0-91CE-4464-BB13-2393265EF5DC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30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74755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6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C69E2E36-8AED-4762-8CC3-297763D336A0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31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76803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C595AF6D-4ECE-4AFC-BCDA-E083ED8A6E8A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32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78851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2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53B45756-9EA5-4BE3-9491-BF16C48346BD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33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80899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900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505E6042-C63A-45C2-8204-CD351D244043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34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82947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8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9EB51F1A-ADC0-47A0-8033-3CCD03347E2B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35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84995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6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DEAF5D30-8A6B-4DC6-A701-A624F83DD49B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36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87043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F707B321-9799-47C6-97D2-6285BB61C403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37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89091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2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4D01F3D7-A7EF-42EF-90E0-539572E8B990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38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91139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40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27631122-B1DD-4380-A69D-07AA221B93D4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39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93187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8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9561CC88-E200-4A21-B5C1-79D768B7EF2F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40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95235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6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5A9864F4-D9A7-4D5E-B3FA-9517A76E89B6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41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97283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F5D07B8D-4011-479B-9604-1E5F073BD95C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42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99331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2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A8F41D81-8519-4A45-8B4F-D1EFDBEF60D1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43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01379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80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F1F6791B-C6CD-4C2F-BD9D-591207E261E7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44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03427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8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510CD2DA-3EB2-47DA-BB9E-3FB1C55651CA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45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05475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6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056AC58B-3CCC-4CBE-8E39-60809E7DA1C1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46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07523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E72120A9-D249-4F02-8087-8B074163A726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47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09571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2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6BA00D88-E98F-4D2E-A12A-F2B0E64DBBC9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48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11619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20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4ACCB9F3-8FA4-4067-98F7-F7EF54B39198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49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13667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8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91DC83D1-4511-4C22-8BBE-34412DABC447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50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15715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6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7AF5A913-F3D6-4E57-B902-D638FEE33482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51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17763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F64109BC-628A-4D90-BCB7-4213FC932FE4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52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19811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2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E29E07D3-7D4F-4CBD-A3BA-D442F44E08AB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53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21859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60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B3D9ECCC-4848-4EBA-A33B-D03FEEEE0665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54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23907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8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8BC78124-C336-46E4-BF05-1E55F9820A5C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55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25955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6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FFC0648F-5AB4-45D0-AB3C-B7F96501B50B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56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28003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800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0306B538-3E0F-4CFC-B2D1-A33FA68FDF5F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57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30051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0052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EDF9C302-8ACF-42DB-BAA5-568769A4C6C2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58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32099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2100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449A3F1A-AE87-4246-A35F-67D66633D624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59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34147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8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C6B8BC57-5640-4BE8-A4E2-059F778CA9FB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60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36195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6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EB2E3C51-F39E-450B-8061-2B11EF5EFDA1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61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38243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824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69DFA620-D860-4543-BE6A-C20749C8374A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62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40291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0292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492395FD-E1E3-449E-A964-5748B5067A0E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63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42339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2340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8885AE08-7998-455B-8A51-D795C8D82A94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64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44387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4388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FD0E521D-B195-4DF8-AF28-41F4C8D242D0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65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46435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6436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F7013D6D-8F51-4F07-AC51-1DE3F0B3617E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66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48483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848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8DCE8112-2125-42D5-A75A-5E73B99D148D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67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0531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0532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04BD12CE-C30E-40F1-97F8-51CD5B31A43C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68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2579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2580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5C1CAEB7-0684-4FF6-B64E-95E27D4EFAE7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69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4627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4628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B7EA0AEE-0372-468B-AA87-32F241DEC9A8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70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6675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6676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28662D0E-096F-4227-BA64-AECA157D0DC7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71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8723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872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EA94EB89-5DDB-493B-B6EB-1A93D2C7C2CA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72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60771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617538" y="812800"/>
            <a:ext cx="63230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0772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399110"/>
            <a:ext cx="7772400" cy="16554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4376318"/>
            <a:ext cx="6400800" cy="1973634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4F1DFAB-4164-4254-8FF2-394EFB53685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3891916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72ED6C5-F3F5-4191-B48B-57A4C8F75A6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3509928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962688"/>
            <a:ext cx="7772400" cy="15338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3273302"/>
            <a:ext cx="7772400" cy="16893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E1B16A0-0FA8-4492-9388-B908D612693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7996025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1" y="1807378"/>
            <a:ext cx="4037013" cy="509497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6613" y="1807378"/>
            <a:ext cx="4038600" cy="509497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57D9681-F009-4160-87C5-EDD57C32273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3631026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09274"/>
            <a:ext cx="8229600" cy="1287153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728718"/>
            <a:ext cx="4040188" cy="72044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449165"/>
            <a:ext cx="4040188" cy="444961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6" y="1728718"/>
            <a:ext cx="4041775" cy="72044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6" y="2449165"/>
            <a:ext cx="4041775" cy="444961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AD9BEE7-BC0A-4143-B3B0-2DBB0F37272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0335607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7812AA6-319E-4572-B4F7-8C44573B8B6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0539906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5755B81-1410-42AF-9852-89241C5D40A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5503086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307486"/>
            <a:ext cx="3008313" cy="130860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307487"/>
            <a:ext cx="5111750" cy="65912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1" y="1616092"/>
            <a:ext cx="3008313" cy="52826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735EA57-C591-4C86-836D-9B0210237BF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5101558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5406040"/>
            <a:ext cx="5486400" cy="63821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90057"/>
            <a:ext cx="5486400" cy="463374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6044254"/>
            <a:ext cx="5486400" cy="90636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8B937E8-BA0C-40D0-B676-AB80D606386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6142815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C565592-9660-49B1-AB20-0CFB5755A96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3236008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1" y="307487"/>
            <a:ext cx="2055813" cy="659486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307487"/>
            <a:ext cx="6019800" cy="659486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5E876B8-7BF6-4E3F-ADF0-05CC4817C97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1343400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800999"/>
            <a:ext cx="7772400" cy="1242716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85279"/>
            <a:ext cx="6400800" cy="148159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564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dt"/>
          </p:nvPr>
        </p:nvSpPr>
        <p:spPr bwMode="auto">
          <a:xfrm>
            <a:off x="457201" y="5373862"/>
            <a:ext cx="2132013" cy="307486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>
                <a:solidFill>
                  <a:srgbClr val="FFFFFF"/>
                </a:solidFill>
                <a:latin typeface="+mn-lt"/>
                <a:ea typeface="Arial Unicode MS" pitchFamily="8" charset="0"/>
                <a:cs typeface="Arial Unicode MS" pitchFamily="8" charset="0"/>
              </a:defRPr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124200" y="5373862"/>
            <a:ext cx="2895600" cy="307486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_tradnl">
              <a:latin typeface="Arial" pitchFamily="8" charset="0"/>
              <a:ea typeface="+mn-ea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sldNum"/>
          </p:nvPr>
        </p:nvSpPr>
        <p:spPr bwMode="auto">
          <a:xfrm>
            <a:off x="6553201" y="5373862"/>
            <a:ext cx="2132013" cy="307486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defRPr>
                <a:solidFill>
                  <a:srgbClr val="FFFFFF"/>
                </a:solidFill>
                <a:latin typeface="Calibri" pitchFamily="8" charset="0"/>
                <a:cs typeface="Arial Unicode MS" pitchFamily="8" charset="0"/>
              </a:defRPr>
            </a:lvl1pPr>
          </a:lstStyle>
          <a:p>
            <a:fld id="{02C2203C-5BED-4F74-85C4-46F60B3CA4E2}" type="slidenum">
              <a:rPr lang="es-ES"/>
              <a:pPr/>
              <a:t>‹Nº›</a:t>
            </a:fld>
            <a:endParaRPr lang="es-ES"/>
          </a:p>
        </p:txBody>
      </p:sp>
      <p:sp>
        <p:nvSpPr>
          <p:cNvPr id="1029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30616"/>
            <a:ext cx="8228013" cy="967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30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356874"/>
            <a:ext cx="8228013" cy="3823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spd="slow">
    <p:zoom/>
  </p:transition>
  <p:hf sldNum="0" hdr="0" ftr="0"/>
  <p:txStyles>
    <p:titleStyle>
      <a:lvl1pPr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+mj-lt"/>
          <a:ea typeface="+mj-ea"/>
          <a:cs typeface="+mj-cs"/>
        </a:defRPr>
      </a:lvl1pPr>
      <a:lvl2pPr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2pPr>
      <a:lvl3pPr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3pPr>
      <a:lvl4pPr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4pPr>
      <a:lvl5pPr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9pPr>
    </p:titleStyle>
    <p:bodyStyle>
      <a:lvl1pPr marL="342900" indent="-342900" algn="l" defTabSz="449263" rtl="0" eaLnBrk="1" fontAlgn="base" hangingPunct="1">
        <a:lnSpc>
          <a:spcPct val="102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8" charset="0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lnSpc>
          <a:spcPct val="102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8" charset="0"/>
        <a:defRPr sz="24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1" fontAlgn="base" hangingPunct="1">
        <a:lnSpc>
          <a:spcPct val="102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8" charset="0"/>
        <a:defRPr sz="20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1" fontAlgn="base" hangingPunct="1">
        <a:lnSpc>
          <a:spcPct val="102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8" charset="0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1" fontAlgn="base" hangingPunct="1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8" charset="0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8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8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8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8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79528"/>
            <a:ext cx="2133600" cy="402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gif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7.png"/><Relationship Id="rId10" Type="http://schemas.openxmlformats.org/officeDocument/2006/relationships/image" Target="../media/image8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4403135"/>
            <a:ext cx="609600" cy="514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86"/>
            <a:ext cx="9166225" cy="5822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5766901" y="3621524"/>
            <a:ext cx="3302507" cy="144655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 sz="4400" b="1" dirty="0" smtClean="0">
                <a:solidFill>
                  <a:srgbClr val="FBFCFD"/>
                </a:solidFill>
                <a:latin typeface="Britannic Bold" pitchFamily="8" charset="0"/>
              </a:rPr>
              <a:t>En lo Alto</a:t>
            </a:r>
            <a:endParaRPr lang="es-ES" sz="4400" b="1" dirty="0" smtClean="0">
              <a:solidFill>
                <a:srgbClr val="FBFCFD"/>
              </a:solidFill>
              <a:latin typeface="Britannic Bold" pitchFamily="8" charset="0"/>
            </a:endParaRPr>
          </a:p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 sz="4400" b="1" dirty="0" smtClean="0">
                <a:solidFill>
                  <a:srgbClr val="FBFCFD"/>
                </a:solidFill>
                <a:latin typeface="Britannic Bold" pitchFamily="8" charset="0"/>
              </a:rPr>
              <a:t>Allá Arriba…</a:t>
            </a:r>
            <a:endParaRPr lang="es-ES" sz="4400" b="1" dirty="0">
              <a:solidFill>
                <a:srgbClr val="FBFCFD"/>
              </a:solidFill>
              <a:latin typeface="Britannic Bold" pitchFamily="8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lum brigh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4937820"/>
            <a:ext cx="549275" cy="464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  <p:sndAc>
      <p:stSnd loop="1">
        <p:snd r:embed="rId3" name="066 VERDI Nabucco (1842) -  Va, pensi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" y="253856"/>
            <a:ext cx="9134475" cy="5289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437"/>
            <a:ext cx="9144000" cy="5400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0280"/>
            <a:ext cx="9144000" cy="5296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93073"/>
            <a:ext cx="9123363" cy="527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6985"/>
            <a:ext cx="9144000" cy="5443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1"/>
            <a:ext cx="9188450" cy="579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4806"/>
            <a:ext cx="9120188" cy="4901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666"/>
            <a:ext cx="9144000" cy="5836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525588"/>
            <a:ext cx="9185276" cy="474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6817"/>
            <a:ext cx="9144000" cy="510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024"/>
            <a:ext cx="9144000" cy="5629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0002"/>
            <a:ext cx="9144000" cy="5157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7151"/>
            <a:ext cx="9182100" cy="448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79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5755"/>
            <a:ext cx="9144000" cy="508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912"/>
            <a:ext cx="9144000" cy="5189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7107" name="Rectangle 2"/>
          <p:cNvSpPr>
            <a:spLocks noChangeArrowheads="1"/>
          </p:cNvSpPr>
          <p:nvPr/>
        </p:nvSpPr>
        <p:spPr bwMode="auto">
          <a:xfrm>
            <a:off x="190500" y="5170062"/>
            <a:ext cx="3157538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The shuttle approaches the ISS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9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9155" name="Rectangle 2"/>
          <p:cNvSpPr>
            <a:spLocks noChangeArrowheads="1"/>
          </p:cNvSpPr>
          <p:nvPr/>
        </p:nvSpPr>
        <p:spPr bwMode="auto">
          <a:xfrm>
            <a:off x="1" y="4991292"/>
            <a:ext cx="4283075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Transport of a habitable module for ISS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543"/>
            <a:ext cx="9144000" cy="5082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76"/>
            <a:ext cx="9144000" cy="5788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6816"/>
            <a:ext cx="9144000" cy="5105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091613" cy="579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7347" name="Rectangle 2"/>
          <p:cNvSpPr>
            <a:spLocks noChangeArrowheads="1"/>
          </p:cNvSpPr>
          <p:nvPr/>
        </p:nvSpPr>
        <p:spPr bwMode="auto">
          <a:xfrm>
            <a:off x="107950" y="4907270"/>
            <a:ext cx="2266950" cy="367878"/>
          </a:xfrm>
          <a:prstGeom prst="rect">
            <a:avLst/>
          </a:prstGeom>
          <a:solidFill>
            <a:srgbClr val="A6A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Docking with the ISS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1"/>
            <a:ext cx="8845550" cy="579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638"/>
            <a:ext cx="9144000" cy="5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0504"/>
            <a:ext cx="9144000" cy="4896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8269"/>
            <a:ext cx="9144000" cy="506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5539" name="Rectangle 2"/>
          <p:cNvSpPr>
            <a:spLocks noChangeArrowheads="1"/>
          </p:cNvSpPr>
          <p:nvPr/>
        </p:nvSpPr>
        <p:spPr bwMode="auto">
          <a:xfrm>
            <a:off x="0" y="5116431"/>
            <a:ext cx="5075238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2 Soyuz docked permanently for evacuation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515"/>
            <a:ext cx="9144000" cy="5132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7587" name="Rectangle 2"/>
          <p:cNvSpPr>
            <a:spLocks noChangeArrowheads="1"/>
          </p:cNvSpPr>
          <p:nvPr/>
        </p:nvSpPr>
        <p:spPr bwMode="auto">
          <a:xfrm>
            <a:off x="5508625" y="341454"/>
            <a:ext cx="3563938" cy="644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The European ATV cargo vehicle 4 </a:t>
            </a:r>
            <a:br>
              <a:rPr lang="es-ES">
                <a:solidFill>
                  <a:srgbClr val="FFFFFF"/>
                </a:solidFill>
                <a:latin typeface="Calibri" pitchFamily="8" charset="0"/>
              </a:rPr>
            </a:br>
            <a:r>
              <a:rPr lang="es-ES">
                <a:solidFill>
                  <a:srgbClr val="FFFFFF"/>
                </a:solidFill>
                <a:latin typeface="Calibri" pitchFamily="8" charset="0"/>
              </a:rPr>
              <a:t>on approach to securing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851"/>
            <a:ext cx="9144000" cy="51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9635" name="Rectangle 2"/>
          <p:cNvSpPr>
            <a:spLocks noChangeArrowheads="1"/>
          </p:cNvSpPr>
          <p:nvPr/>
        </p:nvSpPr>
        <p:spPr bwMode="auto">
          <a:xfrm>
            <a:off x="252414" y="5030621"/>
            <a:ext cx="3635375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Russian Cargo Stowage Progress...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8604"/>
            <a:ext cx="9144000" cy="509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71683" name="Rectangle 2"/>
          <p:cNvSpPr>
            <a:spLocks noChangeArrowheads="1"/>
          </p:cNvSpPr>
          <p:nvPr/>
        </p:nvSpPr>
        <p:spPr bwMode="auto">
          <a:xfrm>
            <a:off x="4575176" y="5118220"/>
            <a:ext cx="2301875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View on Earth…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2181"/>
            <a:ext cx="9144000" cy="5093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73731" name="Rectangle 2"/>
          <p:cNvSpPr>
            <a:spLocks noChangeArrowheads="1"/>
          </p:cNvSpPr>
          <p:nvPr/>
        </p:nvSpPr>
        <p:spPr bwMode="auto">
          <a:xfrm>
            <a:off x="0" y="5134308"/>
            <a:ext cx="4211638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Pavlof Volcano Eruption (Aleutian Islands)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521"/>
            <a:ext cx="9144000" cy="5187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75779" name="Rectangle 2"/>
          <p:cNvSpPr>
            <a:spLocks noChangeArrowheads="1"/>
          </p:cNvSpPr>
          <p:nvPr/>
        </p:nvSpPr>
        <p:spPr bwMode="auto">
          <a:xfrm>
            <a:off x="0" y="5075315"/>
            <a:ext cx="4643438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Eruption Volcano Kliushevskoi, Kamchatka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4806"/>
            <a:ext cx="9144000" cy="4867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77827" name="Rectangle 2"/>
          <p:cNvSpPr>
            <a:spLocks noChangeArrowheads="1"/>
          </p:cNvSpPr>
          <p:nvPr/>
        </p:nvSpPr>
        <p:spPr bwMode="auto">
          <a:xfrm>
            <a:off x="1" y="5030621"/>
            <a:ext cx="1763713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000000"/>
                </a:solidFill>
                <a:latin typeface="Calibri" pitchFamily="8" charset="0"/>
              </a:rPr>
              <a:t>Hurricane Dean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9666"/>
            <a:ext cx="9144000" cy="5116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79875" name="Rectangle 2"/>
          <p:cNvSpPr>
            <a:spLocks noChangeArrowheads="1"/>
          </p:cNvSpPr>
          <p:nvPr/>
        </p:nvSpPr>
        <p:spPr bwMode="auto">
          <a:xfrm>
            <a:off x="179388" y="5030621"/>
            <a:ext cx="1619250" cy="367878"/>
          </a:xfrm>
          <a:prstGeom prst="rect">
            <a:avLst/>
          </a:prstGeom>
          <a:solidFill>
            <a:srgbClr val="A6A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Mount Everest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2181"/>
            <a:ext cx="9144000" cy="5093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81923" name="Rectangle 2"/>
          <p:cNvSpPr>
            <a:spLocks noChangeArrowheads="1"/>
          </p:cNvSpPr>
          <p:nvPr/>
        </p:nvSpPr>
        <p:spPr bwMode="auto">
          <a:xfrm>
            <a:off x="1" y="5030621"/>
            <a:ext cx="2555875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000000"/>
                </a:solidFill>
                <a:latin typeface="Calibri" pitchFamily="8" charset="0"/>
              </a:rPr>
              <a:t>Upsala Glacier, Patagonia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6817"/>
            <a:ext cx="9144000" cy="510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83971" name="Rectangle 2"/>
          <p:cNvSpPr>
            <a:spLocks noChangeArrowheads="1"/>
          </p:cNvSpPr>
          <p:nvPr/>
        </p:nvSpPr>
        <p:spPr bwMode="auto">
          <a:xfrm>
            <a:off x="215901" y="5030621"/>
            <a:ext cx="2339975" cy="367878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Salar de Uyuni, Bolivia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1119"/>
            <a:ext cx="9144000" cy="5075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86019" name="Rectangle 2"/>
          <p:cNvSpPr>
            <a:spLocks noChangeArrowheads="1"/>
          </p:cNvSpPr>
          <p:nvPr/>
        </p:nvSpPr>
        <p:spPr bwMode="auto">
          <a:xfrm>
            <a:off x="1" y="5123582"/>
            <a:ext cx="2339975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Long Island, Bahamas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8269"/>
            <a:ext cx="9144000" cy="506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88067" name="Rectangle 2"/>
          <p:cNvSpPr>
            <a:spLocks noChangeArrowheads="1"/>
          </p:cNvSpPr>
          <p:nvPr/>
        </p:nvSpPr>
        <p:spPr bwMode="auto">
          <a:xfrm>
            <a:off x="179388" y="4968052"/>
            <a:ext cx="2195512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Cuba &amp; The Bahamas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3130"/>
            <a:ext cx="9144000" cy="5311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90115" name="Rectangle 2"/>
          <p:cNvSpPr>
            <a:spLocks noChangeArrowheads="1"/>
          </p:cNvSpPr>
          <p:nvPr/>
        </p:nvSpPr>
        <p:spPr bwMode="auto">
          <a:xfrm>
            <a:off x="323851" y="5030621"/>
            <a:ext cx="2447925" cy="367878"/>
          </a:xfrm>
          <a:prstGeom prst="rect">
            <a:avLst/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Mount Fuji, Japan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7823"/>
            <a:ext cx="9144000" cy="5221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92163" name="Rectangle 2"/>
          <p:cNvSpPr>
            <a:spLocks noChangeArrowheads="1"/>
          </p:cNvSpPr>
          <p:nvPr/>
        </p:nvSpPr>
        <p:spPr bwMode="auto">
          <a:xfrm>
            <a:off x="179388" y="5089616"/>
            <a:ext cx="2266950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Kilimandjaro Tanzania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543"/>
            <a:ext cx="9144000" cy="508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94211" name="Rectangle 2"/>
          <p:cNvSpPr>
            <a:spLocks noChangeArrowheads="1"/>
          </p:cNvSpPr>
          <p:nvPr/>
        </p:nvSpPr>
        <p:spPr bwMode="auto">
          <a:xfrm>
            <a:off x="252413" y="4968052"/>
            <a:ext cx="1619250" cy="367878"/>
          </a:xfrm>
          <a:prstGeom prst="rect">
            <a:avLst/>
          </a:prstGeom>
          <a:solidFill>
            <a:srgbClr val="A6A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Iranian Desert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3967"/>
            <a:ext cx="9144000" cy="5087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96259" name="Rectangle 2"/>
          <p:cNvSpPr>
            <a:spLocks noChangeArrowheads="1"/>
          </p:cNvSpPr>
          <p:nvPr/>
        </p:nvSpPr>
        <p:spPr bwMode="auto">
          <a:xfrm>
            <a:off x="1" y="5030621"/>
            <a:ext cx="1763713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Lybian Desert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2907"/>
            <a:ext cx="9144000" cy="507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98307" name="Rectangle 2"/>
          <p:cNvSpPr>
            <a:spLocks noChangeArrowheads="1"/>
          </p:cNvSpPr>
          <p:nvPr/>
        </p:nvSpPr>
        <p:spPr bwMode="auto">
          <a:xfrm>
            <a:off x="179389" y="4968052"/>
            <a:ext cx="1906587" cy="367878"/>
          </a:xfrm>
          <a:prstGeom prst="rect">
            <a:avLst/>
          </a:prstGeom>
          <a:solidFill>
            <a:srgbClr val="F2DCD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000000"/>
                </a:solidFill>
                <a:latin typeface="Calibri" pitchFamily="8" charset="0"/>
              </a:rPr>
              <a:t>Somalian Desert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9275"/>
            <a:ext cx="9144000" cy="5179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00355" name="Rectangle 2"/>
          <p:cNvSpPr>
            <a:spLocks noChangeArrowheads="1"/>
          </p:cNvSpPr>
          <p:nvPr/>
        </p:nvSpPr>
        <p:spPr bwMode="auto">
          <a:xfrm>
            <a:off x="468314" y="5030621"/>
            <a:ext cx="1906587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Sunset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773"/>
            <a:ext cx="9144000" cy="4801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02403" name="Rectangle 2"/>
          <p:cNvSpPr>
            <a:spLocks noChangeArrowheads="1"/>
          </p:cNvSpPr>
          <p:nvPr/>
        </p:nvSpPr>
        <p:spPr bwMode="auto">
          <a:xfrm>
            <a:off x="-20638" y="5000231"/>
            <a:ext cx="4160838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Comet Lovejoy seen from The ISS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091"/>
            <a:ext cx="9144000" cy="512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04451" name="Rectangle 2"/>
          <p:cNvSpPr>
            <a:spLocks noChangeArrowheads="1"/>
          </p:cNvSpPr>
          <p:nvPr/>
        </p:nvSpPr>
        <p:spPr bwMode="auto">
          <a:xfrm>
            <a:off x="252413" y="5150399"/>
            <a:ext cx="2698750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Moscow at Night…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8213"/>
            <a:ext cx="9144000" cy="5159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06499" name="Rectangle 2"/>
          <p:cNvSpPr>
            <a:spLocks noChangeArrowheads="1"/>
          </p:cNvSpPr>
          <p:nvPr/>
        </p:nvSpPr>
        <p:spPr bwMode="auto">
          <a:xfrm>
            <a:off x="252413" y="4968052"/>
            <a:ext cx="1547812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New York City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1"/>
          <p:cNvSpPr>
            <a:spLocks noChangeArrowheads="1"/>
          </p:cNvSpPr>
          <p:nvPr/>
        </p:nvSpPr>
        <p:spPr bwMode="auto">
          <a:xfrm>
            <a:off x="0" y="5089616"/>
            <a:ext cx="2266950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000000"/>
                </a:solidFill>
                <a:latin typeface="Calibri" pitchFamily="8" charset="0"/>
              </a:rPr>
              <a:t>MiddleEast at night</a:t>
            </a:r>
          </a:p>
        </p:txBody>
      </p:sp>
      <p:pic>
        <p:nvPicPr>
          <p:cNvPr id="10854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9666"/>
            <a:ext cx="9144000" cy="5116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08548" name="Rectangle 3"/>
          <p:cNvSpPr>
            <a:spLocks noChangeArrowheads="1"/>
          </p:cNvSpPr>
          <p:nvPr/>
        </p:nvSpPr>
        <p:spPr bwMode="auto">
          <a:xfrm>
            <a:off x="323851" y="4907270"/>
            <a:ext cx="1133475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Montreal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728"/>
            <a:ext cx="9144000" cy="5136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0595" name="Rectangle 2"/>
          <p:cNvSpPr>
            <a:spLocks noChangeArrowheads="1"/>
          </p:cNvSpPr>
          <p:nvPr/>
        </p:nvSpPr>
        <p:spPr bwMode="auto">
          <a:xfrm>
            <a:off x="323851" y="4968052"/>
            <a:ext cx="809625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Paris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5364"/>
            <a:ext cx="9144000" cy="5146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2643" name="Rectangle 2"/>
          <p:cNvSpPr>
            <a:spLocks noChangeArrowheads="1"/>
          </p:cNvSpPr>
          <p:nvPr/>
        </p:nvSpPr>
        <p:spPr bwMode="auto">
          <a:xfrm>
            <a:off x="323850" y="4968052"/>
            <a:ext cx="1277938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Bordeaux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728"/>
            <a:ext cx="9144000" cy="5136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4691" name="Rectangle 2"/>
          <p:cNvSpPr>
            <a:spLocks noChangeArrowheads="1"/>
          </p:cNvSpPr>
          <p:nvPr/>
        </p:nvSpPr>
        <p:spPr bwMode="auto">
          <a:xfrm>
            <a:off x="539751" y="4907270"/>
            <a:ext cx="989013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Dubaï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0504"/>
            <a:ext cx="9144000" cy="4896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6739" name="Rectangle 2"/>
          <p:cNvSpPr>
            <a:spLocks noChangeArrowheads="1"/>
          </p:cNvSpPr>
          <p:nvPr/>
        </p:nvSpPr>
        <p:spPr bwMode="auto">
          <a:xfrm>
            <a:off x="179389" y="4848275"/>
            <a:ext cx="3348037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The International Space Station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153"/>
            <a:ext cx="9144000" cy="5143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8787" name="Rectangle 2"/>
          <p:cNvSpPr>
            <a:spLocks noChangeArrowheads="1"/>
          </p:cNvSpPr>
          <p:nvPr/>
        </p:nvSpPr>
        <p:spPr bwMode="auto">
          <a:xfrm>
            <a:off x="468314" y="4968052"/>
            <a:ext cx="2987675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Overview of The Beam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896"/>
            <a:ext cx="9144000" cy="4835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88"/>
            <a:ext cx="9144000" cy="579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22883" name="Rectangle 2"/>
          <p:cNvSpPr>
            <a:spLocks noChangeArrowheads="1"/>
          </p:cNvSpPr>
          <p:nvPr/>
        </p:nvSpPr>
        <p:spPr bwMode="auto">
          <a:xfrm>
            <a:off x="179389" y="5212968"/>
            <a:ext cx="2122487" cy="367878"/>
          </a:xfrm>
          <a:prstGeom prst="rect">
            <a:avLst/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 b="1">
                <a:solidFill>
                  <a:srgbClr val="000000"/>
                </a:solidFill>
                <a:latin typeface="Calibri" pitchFamily="8" charset="0"/>
              </a:rPr>
              <a:t>Spacewalk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845"/>
            <a:ext cx="9144000" cy="505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490"/>
            <a:ext cx="9144000" cy="585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26979" name="Rectangle 2"/>
          <p:cNvSpPr>
            <a:spLocks noChangeArrowheads="1"/>
          </p:cNvSpPr>
          <p:nvPr/>
        </p:nvSpPr>
        <p:spPr bwMode="auto">
          <a:xfrm>
            <a:off x="252414" y="5030621"/>
            <a:ext cx="2122487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Work on The Beam…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9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5084"/>
            <a:ext cx="9156700" cy="5872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31075" name="Rectangle 2"/>
          <p:cNvSpPr>
            <a:spLocks noChangeArrowheads="1"/>
          </p:cNvSpPr>
          <p:nvPr/>
        </p:nvSpPr>
        <p:spPr bwMode="auto">
          <a:xfrm>
            <a:off x="179389" y="5030621"/>
            <a:ext cx="2484437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400 km of  Vacuum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7487"/>
            <a:ext cx="9144000" cy="5184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41453"/>
            <a:ext cx="9159875" cy="5103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6" y="28604"/>
            <a:ext cx="9096375" cy="5740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4805"/>
            <a:ext cx="9144000" cy="4800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2907"/>
            <a:ext cx="9144000" cy="507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312850"/>
            <a:ext cx="9144000" cy="5153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43363" name="Rectangle 2"/>
          <p:cNvSpPr>
            <a:spLocks noChangeArrowheads="1"/>
          </p:cNvSpPr>
          <p:nvPr/>
        </p:nvSpPr>
        <p:spPr bwMode="auto">
          <a:xfrm>
            <a:off x="144464" y="5030621"/>
            <a:ext cx="3348037" cy="367878"/>
          </a:xfrm>
          <a:prstGeom prst="rect">
            <a:avLst/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>
                <a:solidFill>
                  <a:srgbClr val="0D0D0D"/>
                </a:solidFill>
                <a:latin typeface="Calibri" pitchFamily="8" charset="0"/>
              </a:rPr>
              <a:t>Russian Modules and Cargo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1"/>
            <a:ext cx="9166226" cy="579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727"/>
            <a:ext cx="9144000" cy="5134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47459" name="Rectangle 2"/>
          <p:cNvSpPr>
            <a:spLocks noChangeArrowheads="1"/>
          </p:cNvSpPr>
          <p:nvPr/>
        </p:nvSpPr>
        <p:spPr bwMode="auto">
          <a:xfrm>
            <a:off x="1" y="5150399"/>
            <a:ext cx="2771775" cy="36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Maintenance on The Beam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5476"/>
            <a:ext cx="9036050" cy="5003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392"/>
            <a:ext cx="9144000" cy="509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7376"/>
            <a:ext cx="9144000" cy="4742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996"/>
            <a:ext cx="9144000" cy="5039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5029"/>
            <a:ext cx="9144000" cy="5105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296"/>
            <a:ext cx="9144000" cy="495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59747" name="Rectangle 2"/>
          <p:cNvSpPr>
            <a:spLocks noChangeArrowheads="1"/>
          </p:cNvSpPr>
          <p:nvPr/>
        </p:nvSpPr>
        <p:spPr bwMode="auto">
          <a:xfrm>
            <a:off x="5435600" y="4109056"/>
            <a:ext cx="3600450" cy="1383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 sz="3600" dirty="0" err="1">
                <a:solidFill>
                  <a:srgbClr val="8EB4E3"/>
                </a:solidFill>
                <a:latin typeface="Calibri" pitchFamily="8" charset="0"/>
              </a:rPr>
              <a:t>Montage</a:t>
            </a:r>
            <a:r>
              <a:rPr lang="es-ES" sz="3600" dirty="0">
                <a:solidFill>
                  <a:srgbClr val="8EB4E3"/>
                </a:solidFill>
                <a:latin typeface="Calibri" pitchFamily="8" charset="0"/>
              </a:rPr>
              <a:t> Marcus</a:t>
            </a:r>
          </a:p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 sz="1600" dirty="0" err="1">
                <a:solidFill>
                  <a:srgbClr val="D9D9D9"/>
                </a:solidFill>
                <a:latin typeface="Calibri" pitchFamily="8" charset="0"/>
              </a:rPr>
              <a:t>Images</a:t>
            </a:r>
            <a:r>
              <a:rPr lang="es-ES" sz="1600" dirty="0">
                <a:solidFill>
                  <a:srgbClr val="D9D9D9"/>
                </a:solidFill>
                <a:latin typeface="Calibri" pitchFamily="8" charset="0"/>
              </a:rPr>
              <a:t> </a:t>
            </a:r>
            <a:r>
              <a:rPr lang="es-ES" sz="1600" dirty="0" err="1">
                <a:solidFill>
                  <a:srgbClr val="D9D9D9"/>
                </a:solidFill>
                <a:latin typeface="Calibri" pitchFamily="8" charset="0"/>
              </a:rPr>
              <a:t>from</a:t>
            </a:r>
            <a:r>
              <a:rPr lang="es-ES" sz="1600" dirty="0">
                <a:solidFill>
                  <a:srgbClr val="D9D9D9"/>
                </a:solidFill>
                <a:latin typeface="Calibri" pitchFamily="8" charset="0"/>
              </a:rPr>
              <a:t> </a:t>
            </a:r>
            <a:r>
              <a:rPr lang="es-ES" sz="1600" dirty="0" err="1">
                <a:solidFill>
                  <a:srgbClr val="D9D9D9"/>
                </a:solidFill>
                <a:latin typeface="Calibri" pitchFamily="8" charset="0"/>
              </a:rPr>
              <a:t>The</a:t>
            </a:r>
            <a:r>
              <a:rPr lang="es-ES" sz="1600" dirty="0">
                <a:solidFill>
                  <a:srgbClr val="D9D9D9"/>
                </a:solidFill>
                <a:latin typeface="Calibri" pitchFamily="8" charset="0"/>
              </a:rPr>
              <a:t> Web</a:t>
            </a:r>
          </a:p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 sz="1600" dirty="0">
                <a:solidFill>
                  <a:srgbClr val="D9D9D9"/>
                </a:solidFill>
                <a:latin typeface="Calibri" pitchFamily="8" charset="0"/>
              </a:rPr>
              <a:t>Copyright </a:t>
            </a:r>
            <a:r>
              <a:rPr lang="es-ES" sz="1600" dirty="0" err="1">
                <a:solidFill>
                  <a:srgbClr val="D9D9D9"/>
                </a:solidFill>
                <a:latin typeface="Calibri" pitchFamily="8" charset="0"/>
              </a:rPr>
              <a:t>to</a:t>
            </a:r>
            <a:r>
              <a:rPr lang="es-ES" sz="1600" dirty="0">
                <a:solidFill>
                  <a:srgbClr val="D9D9D9"/>
                </a:solidFill>
                <a:latin typeface="Calibri" pitchFamily="8" charset="0"/>
              </a:rPr>
              <a:t> </a:t>
            </a:r>
            <a:r>
              <a:rPr lang="es-ES" sz="1600" dirty="0" err="1">
                <a:solidFill>
                  <a:srgbClr val="D9D9D9"/>
                </a:solidFill>
                <a:latin typeface="Calibri" pitchFamily="8" charset="0"/>
              </a:rPr>
              <a:t>all</a:t>
            </a:r>
            <a:r>
              <a:rPr lang="es-ES" sz="1600" dirty="0">
                <a:solidFill>
                  <a:srgbClr val="D9D9D9"/>
                </a:solidFill>
                <a:latin typeface="Calibri" pitchFamily="8" charset="0"/>
              </a:rPr>
              <a:t> </a:t>
            </a:r>
            <a:r>
              <a:rPr lang="es-ES" sz="1600" dirty="0" err="1">
                <a:solidFill>
                  <a:srgbClr val="D9D9D9"/>
                </a:solidFill>
                <a:latin typeface="Calibri" pitchFamily="8" charset="0"/>
              </a:rPr>
              <a:t>images</a:t>
            </a:r>
            <a:r>
              <a:rPr lang="es-ES" sz="1600" dirty="0">
                <a:solidFill>
                  <a:srgbClr val="D9D9D9"/>
                </a:solidFill>
                <a:latin typeface="Calibri" pitchFamily="8" charset="0"/>
              </a:rPr>
              <a:t> and </a:t>
            </a:r>
            <a:r>
              <a:rPr lang="es-ES" sz="1600" dirty="0" err="1">
                <a:solidFill>
                  <a:srgbClr val="D9D9D9"/>
                </a:solidFill>
                <a:latin typeface="Calibri" pitchFamily="8" charset="0"/>
              </a:rPr>
              <a:t>music</a:t>
            </a:r>
            <a:endParaRPr lang="es-ES" sz="1600" dirty="0">
              <a:solidFill>
                <a:srgbClr val="D9D9D9"/>
              </a:solidFill>
              <a:latin typeface="Calibri" pitchFamily="8" charset="0"/>
            </a:endParaRPr>
          </a:p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 sz="1600" dirty="0" err="1">
                <a:solidFill>
                  <a:srgbClr val="D9D9D9"/>
                </a:solidFill>
                <a:latin typeface="Calibri" pitchFamily="8" charset="0"/>
              </a:rPr>
              <a:t>belong</a:t>
            </a:r>
            <a:r>
              <a:rPr lang="es-ES" sz="1600" dirty="0">
                <a:solidFill>
                  <a:srgbClr val="D9D9D9"/>
                </a:solidFill>
                <a:latin typeface="Calibri" pitchFamily="8" charset="0"/>
              </a:rPr>
              <a:t> </a:t>
            </a:r>
            <a:r>
              <a:rPr lang="es-ES" sz="1600" dirty="0" err="1">
                <a:solidFill>
                  <a:srgbClr val="D9D9D9"/>
                </a:solidFill>
                <a:latin typeface="Calibri" pitchFamily="8" charset="0"/>
              </a:rPr>
              <a:t>to</a:t>
            </a:r>
            <a:r>
              <a:rPr lang="es-ES" sz="1600" dirty="0">
                <a:solidFill>
                  <a:srgbClr val="D9D9D9"/>
                </a:solidFill>
                <a:latin typeface="Calibri" pitchFamily="8" charset="0"/>
              </a:rPr>
              <a:t> </a:t>
            </a:r>
            <a:r>
              <a:rPr lang="es-ES" sz="1600" dirty="0" err="1">
                <a:solidFill>
                  <a:srgbClr val="D9D9D9"/>
                </a:solidFill>
                <a:latin typeface="Calibri" pitchFamily="8" charset="0"/>
              </a:rPr>
              <a:t>their</a:t>
            </a:r>
            <a:r>
              <a:rPr lang="es-ES" sz="1600" dirty="0">
                <a:solidFill>
                  <a:srgbClr val="D9D9D9"/>
                </a:solidFill>
                <a:latin typeface="Calibri" pitchFamily="8" charset="0"/>
              </a:rPr>
              <a:t> </a:t>
            </a:r>
            <a:r>
              <a:rPr lang="es-ES" sz="1600" dirty="0" err="1">
                <a:solidFill>
                  <a:srgbClr val="D9D9D9"/>
                </a:solidFill>
                <a:latin typeface="Calibri" pitchFamily="8" charset="0"/>
              </a:rPr>
              <a:t>authors</a:t>
            </a:r>
            <a:r>
              <a:rPr lang="es-ES" sz="1600" dirty="0">
                <a:solidFill>
                  <a:srgbClr val="D9D9D9"/>
                </a:solidFill>
                <a:latin typeface="Calibri" pitchFamily="8" charset="0"/>
              </a:rPr>
              <a:t>…</a:t>
            </a:r>
          </a:p>
        </p:txBody>
      </p:sp>
      <p:sp>
        <p:nvSpPr>
          <p:cNvPr id="159748" name="Rectangle 3"/>
          <p:cNvSpPr>
            <a:spLocks noChangeArrowheads="1"/>
          </p:cNvSpPr>
          <p:nvPr/>
        </p:nvSpPr>
        <p:spPr bwMode="auto">
          <a:xfrm>
            <a:off x="0" y="5021684"/>
            <a:ext cx="3779838" cy="58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s-ES" sz="1600" dirty="0" err="1">
                <a:solidFill>
                  <a:srgbClr val="D9D9D9"/>
                </a:solidFill>
                <a:latin typeface="Calibri" pitchFamily="8" charset="0"/>
              </a:rPr>
              <a:t>Music</a:t>
            </a:r>
            <a:endParaRPr lang="es-ES" sz="1600" dirty="0">
              <a:solidFill>
                <a:srgbClr val="D9D9D9"/>
              </a:solidFill>
              <a:latin typeface="Calibri" pitchFamily="8" charset="0"/>
            </a:endParaRPr>
          </a:p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s-ES" sz="1600" dirty="0">
                <a:solidFill>
                  <a:srgbClr val="D9D9D9"/>
                </a:solidFill>
                <a:latin typeface="Calibri" pitchFamily="8" charset="0"/>
              </a:rPr>
              <a:t>Giuseppe Verdi : </a:t>
            </a:r>
            <a:r>
              <a:rPr lang="es-ES" sz="1600" dirty="0" err="1">
                <a:solidFill>
                  <a:srgbClr val="D9D9D9"/>
                </a:solidFill>
                <a:latin typeface="Calibri" pitchFamily="8" charset="0"/>
              </a:rPr>
              <a:t>Nabucco</a:t>
            </a:r>
            <a:endParaRPr lang="es-ES" sz="1600" dirty="0">
              <a:solidFill>
                <a:srgbClr val="D9D9D9"/>
              </a:solidFill>
              <a:latin typeface="Calibri" pitchFamily="8" charset="0"/>
            </a:endParaRPr>
          </a:p>
        </p:txBody>
      </p:sp>
      <p:pic>
        <p:nvPicPr>
          <p:cNvPr id="159749" name="Picture 5"/>
          <p:cNvPicPr>
            <a:picLocks noChangeAspect="1" noChangeArrowheads="1"/>
          </p:cNvPicPr>
          <p:nvPr/>
        </p:nvPicPr>
        <p:blipFill>
          <a:blip r:embed="rId4">
            <a:lum bright="50000" contrast="6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1" y="4176096"/>
            <a:ext cx="866775" cy="956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52762"/>
            <a:ext cx="9144000" cy="193252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46015"/>
            <a:ext cx="9144000" cy="4251537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hangingPunct="1">
              <a:lnSpc>
                <a:spcPct val="100000"/>
              </a:lnSpc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20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610432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93869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ea typeface="+mn-ea"/>
              </a:rPr>
              <a:t> </a:t>
            </a:r>
          </a:p>
          <a:p>
            <a:pPr defTabSz="914400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endParaRPr lang="es-ES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542949"/>
            <a:ext cx="2362200" cy="1996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122702"/>
            <a:ext cx="1219200" cy="837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12272"/>
            <a:ext cx="533400" cy="45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63193"/>
            <a:ext cx="533400" cy="45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14113"/>
            <a:ext cx="533400" cy="45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65034"/>
            <a:ext cx="533400" cy="45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 LO ALTO ALLÁ ARRIBA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SimSun"/>
        <a:cs typeface="SimSun"/>
      </a:majorFont>
      <a:minorFont>
        <a:latin typeface="Calibri"/>
        <a:ea typeface="SimSun"/>
        <a:cs typeface="SimSu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8" charset="0"/>
          <a:buNone/>
          <a:tabLst/>
          <a:defRPr kumimoji="0" lang="en-GB" sz="1800" b="0" i="0" u="none" strike="noStrike" cap="none" normalizeH="0" baseline="0">
            <a:ln>
              <a:noFill/>
            </a:ln>
            <a:effectLst/>
            <a:latin typeface="Arial" pitchFamily="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8" charset="0"/>
          <a:buNone/>
          <a:tabLst/>
          <a:defRPr kumimoji="0" lang="en-GB" sz="1800" b="0" i="0" u="none" strike="noStrike" cap="none" normalizeH="0" baseline="0">
            <a:ln>
              <a:noFill/>
            </a:ln>
            <a:effectLst/>
            <a:latin typeface="Arial" pitchFamily="8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 LO ALTO ALLÁ ARRIBA</Template>
  <TotalTime>18</TotalTime>
  <Words>245</Words>
  <Application>Microsoft Office PowerPoint</Application>
  <PresentationFormat>Personalizado</PresentationFormat>
  <Paragraphs>118</Paragraphs>
  <Slides>73</Slides>
  <Notes>72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73</vt:i4>
      </vt:variant>
    </vt:vector>
  </HeadingPairs>
  <TitlesOfParts>
    <vt:vector size="75" baseType="lpstr">
      <vt:lpstr>EN LO ALTO ALLÁ ARRIBA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cp:lastPrinted>1601-01-01T00:00:00Z</cp:lastPrinted>
  <dcterms:created xsi:type="dcterms:W3CDTF">2020-04-04T19:30:46Z</dcterms:created>
  <dcterms:modified xsi:type="dcterms:W3CDTF">2020-04-04T19:49:41Z</dcterms:modified>
</cp:coreProperties>
</file>