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1" r:id="rId28"/>
    <p:sldId id="284" r:id="rId29"/>
    <p:sldId id="285" r:id="rId30"/>
    <p:sldId id="282" r:id="rId31"/>
    <p:sldId id="287" r:id="rId3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73842-2634-4FB4-A031-FC7D12C77DF1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152045"/>
      </p:ext>
    </p:extLst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F598F-D55F-4E94-81C6-D7317384A106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732811"/>
      </p:ext>
    </p:extLst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8FEC1B-9F70-4743-882A-127234074D8F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602089"/>
      </p:ext>
    </p:extLst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18D8F-28A0-4661-99F3-AA49449CD1C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116836"/>
      </p:ext>
    </p:extLst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6C82A-C844-427D-857D-C86BC2E161F1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266009"/>
      </p:ext>
    </p:extLst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940E7-D3C1-4811-813E-746A8EC9EE65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380151"/>
      </p:ext>
    </p:extLst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A79D6-1DBB-442A-B6E4-20609F45C7C9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099357"/>
      </p:ext>
    </p:extLst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80EA5-B901-4E8E-9FCE-F27E3E0CE697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893903"/>
      </p:ext>
    </p:extLst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43395-028A-4E88-92F7-58D7FFAA591C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412802"/>
      </p:ext>
    </p:extLst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1B0B1-11E3-46B3-BF43-917675580FD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590146"/>
      </p:ext>
    </p:extLst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3BEB5-79F7-48E2-BBD5-F0ACB96E449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635279"/>
      </p:ext>
    </p:extLst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55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97DDBF3-8210-4046-A02E-FE3D4D3EAE52}" type="slidenum">
              <a:rPr lang="cs-CZ"/>
              <a:pPr/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043608" y="0"/>
            <a:ext cx="7119938" cy="230425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33"/>
                </a:solidFill>
                <a:latin typeface="Cooper Black" pitchFamily="18" charset="0"/>
              </a:rPr>
              <a:t>EN LA </a:t>
            </a:r>
          </a:p>
          <a:p>
            <a:pPr algn="ctr"/>
            <a:r>
              <a:rPr lang="pt-BR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33"/>
                </a:solidFill>
                <a:latin typeface="Cooper Black" pitchFamily="18" charset="0"/>
              </a:rPr>
              <a:t>OSCURIDAD</a:t>
            </a:r>
            <a:endParaRPr lang="es-ES" sz="6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3333"/>
              </a:solidFill>
              <a:latin typeface="Cooper Black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zoom/>
    <p:sndAc>
      <p:stSnd>
        <p:snd r:embed="rId3" name="Lord Of The Dance - Celtic D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74202_682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49313"/>
            <a:ext cx="89281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64649_554d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52513"/>
            <a:ext cx="892810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90514_7fe8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188913"/>
            <a:ext cx="542290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l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87463"/>
            <a:ext cx="8642350" cy="428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75068_a3b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88" y="188913"/>
            <a:ext cx="5356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45429_76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376363"/>
            <a:ext cx="8572500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239195_bf7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92138"/>
            <a:ext cx="8928100" cy="567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36291_05ce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81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mbres .. 30 12 2010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Ombres .. 30 12 2010</Template>
  <TotalTime>7</TotalTime>
  <Words>19</Words>
  <Application>Microsoft Office PowerPoint</Application>
  <PresentationFormat>Presentación en pantalla (4:3)</PresentationFormat>
  <Paragraphs>4</Paragraphs>
  <Slides>30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Ombres .. 30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prezentace</cp:keywords>
  <cp:lastModifiedBy>Jose Luis</cp:lastModifiedBy>
  <cp:revision>5</cp:revision>
  <dcterms:created xsi:type="dcterms:W3CDTF">2022-05-14T09:30:31Z</dcterms:created>
  <dcterms:modified xsi:type="dcterms:W3CDTF">2022-05-14T09:37:39Z</dcterms:modified>
</cp:coreProperties>
</file>