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M/rZOv5pirPUhIw3213xJg==" hashData="Ri5nKv3Tge4JHJEkvQZrfcosjb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033"/>
    <a:srgbClr val="009A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4" d="100"/>
          <a:sy n="74" d="100"/>
        </p:scale>
        <p:origin x="-876" y="-90"/>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167696A7-5ADC-457E-A579-CEA8409886A0}" type="datetimeFigureOut">
              <a:rPr lang="fr-FR"/>
              <a:pPr>
                <a:defRPr/>
              </a:pPr>
              <a:t>10/10/2021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9AD784F9-651A-4332-ADED-69B4EA04204D}" type="slidenum">
              <a:rPr lang="fr-FR"/>
              <a:pPr>
                <a:defRPr/>
              </a:pPr>
              <a:t>‹Nº›</a:t>
            </a:fld>
            <a:endParaRPr lang="fr-FR"/>
          </a:p>
        </p:txBody>
      </p:sp>
    </p:spTree>
    <p:extLst>
      <p:ext uri="{BB962C8B-B14F-4D97-AF65-F5344CB8AC3E}">
        <p14:creationId xmlns:p14="http://schemas.microsoft.com/office/powerpoint/2010/main" val="42118040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2C3B709D-9980-46AD-8982-DF07B35949AD}" type="datetimeFigureOut">
              <a:rPr lang="fr-FR"/>
              <a:pPr>
                <a:defRPr/>
              </a:pPr>
              <a:t>10/10/2021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E5BA1FD-BCC8-4DA6-9347-7B69FC688694}" type="slidenum">
              <a:rPr lang="fr-FR"/>
              <a:pPr>
                <a:defRPr/>
              </a:pPr>
              <a:t>‹Nº›</a:t>
            </a:fld>
            <a:endParaRPr lang="fr-FR"/>
          </a:p>
        </p:txBody>
      </p:sp>
    </p:spTree>
    <p:extLst>
      <p:ext uri="{BB962C8B-B14F-4D97-AF65-F5344CB8AC3E}">
        <p14:creationId xmlns:p14="http://schemas.microsoft.com/office/powerpoint/2010/main" val="3158545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E4B3194D-FB7A-4581-961E-FC2DB501AC8E}" type="datetimeFigureOut">
              <a:rPr lang="fr-FR"/>
              <a:pPr>
                <a:defRPr/>
              </a:pPr>
              <a:t>10/10/2021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A57AF1E-58FA-4F07-8168-639A9082928A}" type="slidenum">
              <a:rPr lang="fr-FR"/>
              <a:pPr>
                <a:defRPr/>
              </a:pPr>
              <a:t>‹Nº›</a:t>
            </a:fld>
            <a:endParaRPr lang="fr-FR"/>
          </a:p>
        </p:txBody>
      </p:sp>
    </p:spTree>
    <p:extLst>
      <p:ext uri="{BB962C8B-B14F-4D97-AF65-F5344CB8AC3E}">
        <p14:creationId xmlns:p14="http://schemas.microsoft.com/office/powerpoint/2010/main" val="31367657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667B56A2-9479-47CE-BBC4-C0582B682579}" type="datetimeFigureOut">
              <a:rPr lang="fr-FR"/>
              <a:pPr>
                <a:defRPr/>
              </a:pPr>
              <a:t>10/10/2021</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907217E7-3435-45F9-B905-814F83540A0C}" type="slidenum">
              <a:rPr lang="fr-FR"/>
              <a:pPr>
                <a:defRPr/>
              </a:pPr>
              <a:t>‹Nº›</a:t>
            </a:fld>
            <a:endParaRPr lang="fr-FR"/>
          </a:p>
        </p:txBody>
      </p:sp>
    </p:spTree>
    <p:extLst>
      <p:ext uri="{BB962C8B-B14F-4D97-AF65-F5344CB8AC3E}">
        <p14:creationId xmlns:p14="http://schemas.microsoft.com/office/powerpoint/2010/main" val="258692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A6B243C6-006E-4EAB-AFE9-57325B769F82}" type="datetimeFigureOut">
              <a:rPr lang="fr-FR"/>
              <a:pPr>
                <a:defRPr/>
              </a:pPr>
              <a:t>10/10/2021</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5FFCCE58-DC38-4712-B46D-3D207A1CD1CE}" type="slidenum">
              <a:rPr lang="fr-FR"/>
              <a:pPr>
                <a:defRPr/>
              </a:pPr>
              <a:t>‹Nº›</a:t>
            </a:fld>
            <a:endParaRPr lang="fr-FR"/>
          </a:p>
        </p:txBody>
      </p:sp>
    </p:spTree>
    <p:extLst>
      <p:ext uri="{BB962C8B-B14F-4D97-AF65-F5344CB8AC3E}">
        <p14:creationId xmlns:p14="http://schemas.microsoft.com/office/powerpoint/2010/main" val="1914168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2561A3A9-6AC8-49E3-9A59-3EE834316B5D}" type="datetimeFigureOut">
              <a:rPr lang="fr-FR"/>
              <a:pPr>
                <a:defRPr/>
              </a:pPr>
              <a:t>10/10/2021</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2E3BF121-8B42-4ABB-B082-AC152471C51A}" type="slidenum">
              <a:rPr lang="fr-FR"/>
              <a:pPr>
                <a:defRPr/>
              </a:pPr>
              <a:t>‹Nº›</a:t>
            </a:fld>
            <a:endParaRPr lang="fr-FR"/>
          </a:p>
        </p:txBody>
      </p:sp>
    </p:spTree>
    <p:extLst>
      <p:ext uri="{BB962C8B-B14F-4D97-AF65-F5344CB8AC3E}">
        <p14:creationId xmlns:p14="http://schemas.microsoft.com/office/powerpoint/2010/main" val="40808564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E2CA5F24-58B9-4DB6-9EE5-7D4D93C6D407}" type="datetimeFigureOut">
              <a:rPr lang="fr-FR"/>
              <a:pPr>
                <a:defRPr/>
              </a:pPr>
              <a:t>10/10/2021</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64D5EA9D-8571-46D5-901B-112E200886F1}" type="slidenum">
              <a:rPr lang="fr-FR"/>
              <a:pPr>
                <a:defRPr/>
              </a:pPr>
              <a:t>‹Nº›</a:t>
            </a:fld>
            <a:endParaRPr lang="fr-FR"/>
          </a:p>
        </p:txBody>
      </p:sp>
    </p:spTree>
    <p:extLst>
      <p:ext uri="{BB962C8B-B14F-4D97-AF65-F5344CB8AC3E}">
        <p14:creationId xmlns:p14="http://schemas.microsoft.com/office/powerpoint/2010/main" val="1993046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F767E743-5CE8-406E-A01C-DB7CB2753795}" type="datetimeFigureOut">
              <a:rPr lang="fr-FR"/>
              <a:pPr>
                <a:defRPr/>
              </a:pPr>
              <a:t>10/10/2021</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C0779AA2-E534-4C79-88DE-541B2EDA1D39}" type="slidenum">
              <a:rPr lang="fr-FR"/>
              <a:pPr>
                <a:defRPr/>
              </a:pPr>
              <a:t>‹Nº›</a:t>
            </a:fld>
            <a:endParaRPr lang="fr-FR"/>
          </a:p>
        </p:txBody>
      </p:sp>
    </p:spTree>
    <p:extLst>
      <p:ext uri="{BB962C8B-B14F-4D97-AF65-F5344CB8AC3E}">
        <p14:creationId xmlns:p14="http://schemas.microsoft.com/office/powerpoint/2010/main" val="436437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7A2B1607-5890-4B81-B2F1-721492842291}" type="datetimeFigureOut">
              <a:rPr lang="fr-FR"/>
              <a:pPr>
                <a:defRPr/>
              </a:pPr>
              <a:t>10/10/2021</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E2499DCA-A7B1-44FC-BC57-B1AFFD43C0D4}" type="slidenum">
              <a:rPr lang="fr-FR"/>
              <a:pPr>
                <a:defRPr/>
              </a:pPr>
              <a:t>‹Nº›</a:t>
            </a:fld>
            <a:endParaRPr lang="fr-FR"/>
          </a:p>
        </p:txBody>
      </p:sp>
    </p:spTree>
    <p:extLst>
      <p:ext uri="{BB962C8B-B14F-4D97-AF65-F5344CB8AC3E}">
        <p14:creationId xmlns:p14="http://schemas.microsoft.com/office/powerpoint/2010/main" val="32601407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53C204D4-831A-4CDD-9F5A-47F8C7DC2878}" type="datetimeFigureOut">
              <a:rPr lang="fr-FR"/>
              <a:pPr>
                <a:defRPr/>
              </a:pPr>
              <a:t>10/10/2021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64A538CD-C4C9-4692-835F-9A37E8E1F412}" type="slidenum">
              <a:rPr lang="fr-FR"/>
              <a:pPr>
                <a:defRPr/>
              </a:pPr>
              <a:t>‹Nº›</a:t>
            </a:fld>
            <a:endParaRPr lang="fr-FR"/>
          </a:p>
        </p:txBody>
      </p:sp>
    </p:spTree>
    <p:extLst>
      <p:ext uri="{BB962C8B-B14F-4D97-AF65-F5344CB8AC3E}">
        <p14:creationId xmlns:p14="http://schemas.microsoft.com/office/powerpoint/2010/main" val="2587515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8B244597-F79B-44B6-B45E-37ADB82EA2B2}" type="datetimeFigureOut">
              <a:rPr lang="fr-FR"/>
              <a:pPr>
                <a:defRPr/>
              </a:pPr>
              <a:t>10/10/2021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9D9E3E0-F3B5-42E2-BDD9-1208420CD206}" type="slidenum">
              <a:rPr lang="fr-FR"/>
              <a:pPr>
                <a:defRPr/>
              </a:pPr>
              <a:t>‹Nº›</a:t>
            </a:fld>
            <a:endParaRPr lang="fr-FR"/>
          </a:p>
        </p:txBody>
      </p:sp>
    </p:spTree>
    <p:extLst>
      <p:ext uri="{BB962C8B-B14F-4D97-AF65-F5344CB8AC3E}">
        <p14:creationId xmlns:p14="http://schemas.microsoft.com/office/powerpoint/2010/main" val="12797890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541061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33"/>
        </a:solidFill>
        <a:effectLst/>
      </p:bgPr>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smtClean="0"/>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6E1D4719-6B91-4E7B-B593-3566F49EE1EF}" type="datetimeFigureOut">
              <a:rPr lang="fr-FR"/>
              <a:pPr>
                <a:defRPr/>
              </a:pPr>
              <a:t>10/10/2021</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EBC27978-EAC1-43E5-804A-05FB1112DA84}" type="slidenum">
              <a:rPr lang="fr-FR"/>
              <a:pPr>
                <a:defRP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hyperlink" Target="https://vk.com/mispps" TargetMode="External"/><Relationship Id="rId3" Type="http://schemas.openxmlformats.org/officeDocument/2006/relationships/image" Target="../media/image36.png"/><Relationship Id="rId7" Type="http://schemas.openxmlformats.org/officeDocument/2006/relationships/hyperlink" Target="https://www.facebook.com/mispps" TargetMode="External"/><Relationship Id="rId12" Type="http://schemas.openxmlformats.org/officeDocument/2006/relationships/image" Target="../media/image4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8.png"/><Relationship Id="rId11" Type="http://schemas.openxmlformats.org/officeDocument/2006/relationships/hyperlink" Target="https://plus.google.com/+Mispps/" TargetMode="External"/><Relationship Id="rId5" Type="http://schemas.openxmlformats.org/officeDocument/2006/relationships/image" Target="../media/image37.png"/><Relationship Id="rId10" Type="http://schemas.openxmlformats.org/officeDocument/2006/relationships/image" Target="../media/image4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mazonas14 Grande Visite en images sur les forêts amazonienn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757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ZoneTexte 3"/>
          <p:cNvSpPr txBox="1"/>
          <p:nvPr/>
        </p:nvSpPr>
        <p:spPr>
          <a:xfrm>
            <a:off x="0" y="476672"/>
            <a:ext cx="9144000" cy="1569660"/>
          </a:xfrm>
          <a:prstGeom prst="rect">
            <a:avLst/>
          </a:prstGeom>
          <a:noFill/>
        </p:spPr>
        <p:txBody>
          <a:bodyPr>
            <a:spAutoFit/>
            <a:scene3d>
              <a:camera prst="orthographicFront"/>
              <a:lightRig rig="glow" dir="tl">
                <a:rot lat="0" lon="0" rev="5400000"/>
              </a:lightRig>
            </a:scene3d>
            <a:sp3d contourW="12700">
              <a:bevelT w="25400" h="25400"/>
              <a:contourClr>
                <a:schemeClr val="accent6">
                  <a:shade val="73000"/>
                </a:schemeClr>
              </a:contourClr>
            </a:sp3d>
          </a:bodyPr>
          <a:lstStyle/>
          <a:p>
            <a:pPr algn="ctr" fontAlgn="auto">
              <a:spcBef>
                <a:spcPts val="0"/>
              </a:spcBef>
              <a:spcAft>
                <a:spcPts val="0"/>
              </a:spcAft>
              <a:defRPr/>
            </a:pPr>
            <a:r>
              <a:rPr lang="fr-FR" sz="4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Jokerman" pitchFamily="82" charset="0"/>
              </a:rPr>
              <a:t>EN EL </a:t>
            </a:r>
            <a:r>
              <a:rPr lang="fr-FR" sz="4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Jokerman" pitchFamily="82" charset="0"/>
              </a:rPr>
              <a:t>BOSQUE</a:t>
            </a:r>
          </a:p>
          <a:p>
            <a:pPr algn="ctr" fontAlgn="auto">
              <a:spcBef>
                <a:spcPts val="0"/>
              </a:spcBef>
              <a:spcAft>
                <a:spcPts val="0"/>
              </a:spcAft>
              <a:defRPr/>
            </a:pPr>
            <a:r>
              <a:rPr lang="fr-FR" sz="48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Jokerman" pitchFamily="82" charset="0"/>
              </a:rPr>
              <a:t> </a:t>
            </a:r>
            <a:r>
              <a:rPr lang="fr-FR" sz="48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Jokerman" pitchFamily="82" charset="0"/>
              </a:rPr>
              <a:t>AMAZONICO</a:t>
            </a:r>
          </a:p>
        </p:txBody>
      </p:sp>
    </p:spTree>
  </p:cSld>
  <p:clrMapOvr>
    <a:masterClrMapping/>
  </p:clrMapOvr>
  <p:transition spd="med" advClick="0" advTm="4000">
    <p:checker dir="vert"/>
    <p:sndAc>
      <p:stSnd loop="1">
        <p:snd r:embed="rId2" name="Amérique du Sud._(360p).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0" presetClass="entr" presetSubtype="0" fill="hold"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1"/>
                                          </p:val>
                                        </p:tav>
                                        <p:tav tm="100000">
                                          <p:val>
                                            <p:strVal val="#ppt_x"/>
                                          </p:val>
                                        </p:tav>
                                      </p:tavLst>
                                    </p:anim>
                                    <p:anim calcmode="lin" valueType="num">
                                      <p:cBhvr>
                                        <p:cTn id="9"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
          <p:cNvSpPr>
            <a:spLocks noChangeArrowheads="1"/>
          </p:cNvSpPr>
          <p:nvPr/>
        </p:nvSpPr>
        <p:spPr bwMode="auto">
          <a:xfrm>
            <a:off x="827088" y="1720850"/>
            <a:ext cx="7489825"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2400" b="1" dirty="0" smtClean="0">
                <a:latin typeface="Calibri" pitchFamily="34" charset="0"/>
              </a:rPr>
              <a:t>El Amazonas fue reconocido en 2011 como una de las Siete Maravillas del Mundo.  El río Amazonas es el segundo río más largo(6400 km) en el mundo después del Nilo. Tiene más de 1.100 afluentes, 17 de los cuales tienen más de 1.500 kilómetros de longitud</a:t>
            </a:r>
            <a:r>
              <a:rPr lang="es-ES" sz="2400" b="1" dirty="0" smtClean="0">
                <a:latin typeface="Calibri" pitchFamily="34" charset="0"/>
              </a:rPr>
              <a:t>.  Está </a:t>
            </a:r>
            <a:r>
              <a:rPr lang="es-ES" sz="2400" b="1" dirty="0" smtClean="0">
                <a:latin typeface="Calibri" pitchFamily="34" charset="0"/>
              </a:rPr>
              <a:t>rodeado por el bosque tropical que cubre un territorio perteneciente a nueve países: Brasil, Perú, Colombia, Venezuela, Ecuador, Bolivia, Guyana, Surinam y Guyana Francesa</a:t>
            </a:r>
            <a:r>
              <a:rPr lang="es-ES" sz="2400" b="1" dirty="0" smtClean="0">
                <a:latin typeface="Calibri" pitchFamily="34" charset="0"/>
              </a:rPr>
              <a:t>. Estas </a:t>
            </a:r>
            <a:r>
              <a:rPr lang="es-ES" sz="2400" b="1" dirty="0" smtClean="0">
                <a:latin typeface="Calibri" pitchFamily="34" charset="0"/>
              </a:rPr>
              <a:t>vastas áreas forestales se inundan cada temporada de lluvias.</a:t>
            </a:r>
            <a:endParaRPr lang="fr-FR" sz="2400" b="1" dirty="0">
              <a:latin typeface="Calibri" pitchFamily="34" charset="0"/>
            </a:endParaRPr>
          </a:p>
        </p:txBody>
      </p:sp>
    </p:spTree>
  </p:cSld>
  <p:clrMapOvr>
    <a:masterClrMapping/>
  </p:clrMapOvr>
  <p:transition advClick="0" advTm="21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mazonas01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19472"/>
            <a:ext cx="9144000" cy="598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2"/>
          <p:cNvSpPr>
            <a:spLocks noChangeArrowheads="1"/>
          </p:cNvSpPr>
          <p:nvPr/>
        </p:nvSpPr>
        <p:spPr bwMode="auto">
          <a:xfrm>
            <a:off x="179512" y="5320347"/>
            <a:ext cx="849694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s-ES" b="1" dirty="0" smtClean="0">
                <a:latin typeface="Calibri" pitchFamily="34" charset="0"/>
              </a:rPr>
              <a:t>Los bosques del Amazonas constituyen la mayor superficie de selva tropical del mundo. Llamados los "pulmones" del planeta, ocupan más de la </a:t>
            </a:r>
            <a:r>
              <a:rPr lang="es-ES" b="1" dirty="0" smtClean="0">
                <a:latin typeface="Calibri" pitchFamily="34" charset="0"/>
              </a:rPr>
              <a:t>mitad  de </a:t>
            </a:r>
            <a:r>
              <a:rPr lang="es-ES" b="1" dirty="0" smtClean="0">
                <a:latin typeface="Calibri" pitchFamily="34" charset="0"/>
              </a:rPr>
              <a:t>todas las selvas tropicales del mundo.</a:t>
            </a:r>
            <a:endParaRPr lang="fr-FR" b="1" dirty="0">
              <a:latin typeface="Calibri" pitchFamily="34" charset="0"/>
            </a:endParaRPr>
          </a:p>
        </p:txBody>
      </p:sp>
    </p:spTree>
  </p:cSld>
  <p:clrMapOvr>
    <a:masterClrMapping/>
  </p:clrMapOvr>
  <p:transition spd="med" advClick="0" advTm="9000">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mazonas02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02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2"/>
          <p:cNvSpPr>
            <a:spLocks noChangeArrowheads="1"/>
          </p:cNvSpPr>
          <p:nvPr/>
        </p:nvSpPr>
        <p:spPr bwMode="auto">
          <a:xfrm>
            <a:off x="1115616" y="6193986"/>
            <a:ext cx="73803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s-ES" b="1" dirty="0" smtClean="0">
                <a:latin typeface="Calibri" pitchFamily="34" charset="0"/>
              </a:rPr>
              <a:t>En las selvas del Amazonas, se encuentra la mayor diversidad de </a:t>
            </a:r>
            <a:r>
              <a:rPr lang="es-ES" b="1" dirty="0" smtClean="0">
                <a:latin typeface="Calibri" pitchFamily="34" charset="0"/>
              </a:rPr>
              <a:t>plantas y </a:t>
            </a:r>
            <a:r>
              <a:rPr lang="es-ES" b="1" dirty="0" smtClean="0">
                <a:latin typeface="Calibri" pitchFamily="34" charset="0"/>
              </a:rPr>
              <a:t>animales en la tierra.</a:t>
            </a:r>
            <a:endParaRPr lang="fr-FR" b="1" dirty="0">
              <a:latin typeface="Calibri" pitchFamily="34" charset="0"/>
            </a:endParaRPr>
          </a:p>
        </p:txBody>
      </p:sp>
    </p:spTree>
  </p:cSld>
  <p:clrMapOvr>
    <a:masterClrMapping/>
  </p:clrMapOvr>
  <p:transition spd="med" advClick="0" advTm="5000">
    <p:plu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Amazonas03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82100"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Amazonas04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392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blinds/>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Amazonas05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988"/>
            <a:ext cx="9180513"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Amazonas06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cover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Amazonas07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Amazonas08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3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Amazonas09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 y="1588"/>
            <a:ext cx="9191625" cy="685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3000">
    <p:checke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Amazonas10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cover dir="l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Amazonas11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0"/>
            <a:ext cx="9134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Amazonas13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3" y="0"/>
            <a:ext cx="91805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mazonas15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11113"/>
            <a:ext cx="9142412" cy="684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Amazonas16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988"/>
            <a:ext cx="9144000" cy="688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Amazonas17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cover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Amazonas18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106363"/>
            <a:ext cx="9147175" cy="6964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cover dir="l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Amazonas19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0"/>
            <a:ext cx="597693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plus/>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Amazonas20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074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cover dir="l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Amazonas21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13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cover dir="l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Amazonas22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3000">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Amazonas23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 y="0"/>
            <a:ext cx="91471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split orient="vert"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Amazonas24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7938"/>
            <a:ext cx="9153525"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split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Amazonas25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15875"/>
            <a:ext cx="6553200" cy="687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3000">
    <p:cover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Amazonas26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6613"/>
            <a:ext cx="9144000"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cover dir="l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Amazonas27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8" y="0"/>
            <a:ext cx="9129712"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split orient="vert" dir="in"/>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Amazonas28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49275"/>
            <a:ext cx="9144000" cy="573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cover dir="l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Amazonas29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cover dir="l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Amazonas30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0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Amazonas31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8175" y="-55563"/>
            <a:ext cx="5256213"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Amazonas32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78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Amazonas33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 y="0"/>
            <a:ext cx="9145588"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Amazonas34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9144000" cy="691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cover dir="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Amazonas35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20638"/>
            <a:ext cx="6624637" cy="687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advClick="0" advTm="4000">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Amazonas36 Grande Visite en images sur les forêts amazonien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p:nvPr/>
        </p:nvSpPr>
        <p:spPr>
          <a:xfrm>
            <a:off x="7092950" y="4797425"/>
            <a:ext cx="1522413" cy="1016000"/>
          </a:xfrm>
          <a:prstGeom prst="rect">
            <a:avLst/>
          </a:prstGeom>
          <a:noFill/>
        </p:spPr>
        <p:txBody>
          <a:bodyPr wrap="none">
            <a:spAutoFit/>
          </a:bodyPr>
          <a:lstStyle/>
          <a:p>
            <a:pPr fontAlgn="auto">
              <a:spcBef>
                <a:spcPts val="0"/>
              </a:spcBef>
              <a:spcAft>
                <a:spcPts val="0"/>
              </a:spcAft>
              <a:defRPr/>
            </a:pPr>
            <a:r>
              <a:rPr lang="fr-FR" sz="6000" b="1" dirty="0">
                <a:solidFill>
                  <a:schemeClr val="accent6">
                    <a:lumMod val="40000"/>
                    <a:lumOff val="60000"/>
                  </a:schemeClr>
                </a:solidFill>
                <a:latin typeface="Jokerman" pitchFamily="82" charset="0"/>
              </a:rPr>
              <a:t>FIN</a:t>
            </a:r>
          </a:p>
        </p:txBody>
      </p:sp>
    </p:spTree>
  </p:cSld>
  <p:clrMapOvr>
    <a:masterClrMapping/>
  </p:clrMapOvr>
  <p:transition spd="med" advClick="0" advTm="4000">
    <p:spli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N EL BOSQUE AMAZONI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EN EL BOSQUE AMAZONICO</Template>
  <TotalTime>0</TotalTime>
  <Words>172</Words>
  <Application>Microsoft Office PowerPoint</Application>
  <PresentationFormat>Presentación en pantalla (4:3)</PresentationFormat>
  <Paragraphs>8</Paragraphs>
  <Slides>37</Slides>
  <Notes>0</Notes>
  <HiddenSlides>0</HiddenSlides>
  <MMClips>0</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EN EL BOSQUE AMAZONICO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2021-10-10T08:02:55Z</dcterms:created>
  <dcterms:modified xsi:type="dcterms:W3CDTF">2021-10-10T08:07:58Z</dcterms:modified>
</cp:coreProperties>
</file>