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56" r:id="rId3"/>
    <p:sldId id="257" r:id="rId4"/>
    <p:sldId id="260" r:id="rId5"/>
    <p:sldId id="262" r:id="rId6"/>
    <p:sldId id="261" r:id="rId7"/>
    <p:sldId id="259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58" r:id="rId25"/>
    <p:sldId id="266" r:id="rId26"/>
    <p:sldId id="280" r:id="rId27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Calibri Light" pitchFamily="34" charset="0"/>
      <p:regular r:id="rId32"/>
      <p:italic r:id="rId33"/>
    </p:embeddedFont>
    <p:embeddedFont>
      <p:font typeface="Bookman Old Style" pitchFamily="18" charset="0"/>
      <p:regular r:id="rId34"/>
      <p:bold r:id="rId35"/>
      <p:italic r:id="rId36"/>
      <p:boldItalic r:id="rId37"/>
    </p:embeddedFont>
    <p:embeddedFont>
      <p:font typeface="Kristen ITC" pitchFamily="66" charset="0"/>
      <p:regular r:id="rId38"/>
    </p:embeddedFont>
    <p:embeddedFont>
      <p:font typeface="新細明體" pitchFamily="18" charset="-120"/>
      <p:regular r:id="rId39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8/l0TjkUO4Rp673HFOvA==" hashData="nSzIBYiVzAl7DoZ2hAlA1tglA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67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2.fntdata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249A-2CBA-44C6-8B02-72643A65E46A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F4881-AC4C-49C7-A5AE-095689472A7D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49194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51B3A-5D15-4724-861B-A2BB93653602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97F9B7-038A-480B-A2BC-473B6281B553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74049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A5EE7-7F88-42E1-BCA1-5BC3AC04FF3D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1436D-D083-4154-BF70-AD6F848AA089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94629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12FD8-8E63-4C99-8918-DD1AC3A96521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02888-A3E5-42FB-9B53-C9C003558C26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561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1B644-8DEB-4966-95DE-B25C5FCEDD6D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4E259-DD92-4F41-9944-C7B3973D681E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9967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17D19-6289-4531-BFBC-B3CAACF7A272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19A6F-41FD-4280-96C2-8A67C218FB1D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97130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99D69-C5AB-4537-B564-D69D250359A0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882C4-8E74-443A-8679-46E4A205DB04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86241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4D6D1-74BA-42BA-BEFE-114E88C04511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9297F-8948-4A0E-9D7E-3BF29127F531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7396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82D5A-ED6C-4734-8FAF-299C3096A532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01AA4-47C2-4F83-920D-91994FBF3026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9008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90BEC-0A55-4B95-B730-603CF0A9C359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13243-E980-4D72-A5E2-CB690FCADEBE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58711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8311F-D363-43E8-8AE2-452B42315870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0C120-386D-4D30-8CF4-CEE07DC617FC}" type="slidenum">
              <a:rPr lang="sk-SK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013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3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Kliknutím upravte štýl predlohy nadpisu</a:t>
            </a:r>
            <a:endParaRPr lang="en-US" altLang="sk-SK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Kliknite sem a upravte štýly predlohy textu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  <a:endParaRPr lang="en-US" altLang="sk-SK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C557ED-604E-4C23-91BB-CD6B208436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8792BA-C676-4AE0-8E6F-8C91042C741B}" type="datetimeFigureOut">
              <a:rPr lang="sk-SK"/>
              <a:pPr>
                <a:defRPr/>
              </a:pPr>
              <a:t>16. 7. 2020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0A40F0-2A38-40D6-B0D6-A132F823AE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0A0EC6-BBDB-4606-884A-2FEDA89B3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1484327-60DE-48CC-8C81-4676EE6F4E47}" type="slidenum">
              <a:rPr lang="sk-SK"/>
              <a:pPr/>
              <a:t>‹Nº›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ok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Obrázo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2">
            <a:extLst>
              <a:ext uri="{FF2B5EF4-FFF2-40B4-BE49-F238E27FC236}">
                <a16:creationId xmlns:a16="http://schemas.microsoft.com/office/drawing/2014/main" xmlns="" id="{917A2ECE-D998-40BC-879D-5E3C93573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8946" y="333157"/>
            <a:ext cx="7120860" cy="64633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p3d contourW="63500" prstMaterial="matte"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defTabSz="914400">
              <a:spcBef>
                <a:spcPct val="0"/>
              </a:spcBef>
              <a:buFontTx/>
              <a:buNone/>
              <a:defRPr/>
            </a:pPr>
            <a:r>
              <a:rPr lang="sk-SK" altLang="sk-SK" sz="3600" b="1" i="1" dirty="0">
                <a:ln>
                  <a:solidFill>
                    <a:srgbClr val="000000"/>
                  </a:solidFill>
                </a:ln>
                <a:solidFill>
                  <a:srgbClr val="9AA41C"/>
                </a:solidFill>
                <a:effectLst>
                  <a:innerShdw blurRad="63500" dist="50800" dir="13500000">
                    <a:srgbClr val="FFFFFF"/>
                  </a:innerShdw>
                </a:effectLst>
                <a:latin typeface="Bookman Old Style" panose="02050604050505020204" pitchFamily="18" charset="0"/>
              </a:rPr>
              <a:t>E</a:t>
            </a:r>
            <a:r>
              <a:rPr lang="es-UY" altLang="sk-SK" sz="3600" b="1" i="1" dirty="0">
                <a:ln>
                  <a:solidFill>
                    <a:srgbClr val="000000"/>
                  </a:solidFill>
                </a:ln>
                <a:solidFill>
                  <a:srgbClr val="9AA41C"/>
                </a:solidFill>
                <a:effectLst>
                  <a:innerShdw blurRad="63500" dist="50800" dir="13500000">
                    <a:srgbClr val="FFFFFF"/>
                  </a:innerShdw>
                </a:effectLst>
                <a:latin typeface="Bookman Old Style" panose="02050604050505020204" pitchFamily="18" charset="0"/>
              </a:rPr>
              <a:t>n diferentes tonos de verde</a:t>
            </a:r>
          </a:p>
        </p:txBody>
      </p:sp>
      <p:cxnSp>
        <p:nvCxnSpPr>
          <p:cNvPr id="6" name="Line 1">
            <a:extLst>
              <a:ext uri="{FF2B5EF4-FFF2-40B4-BE49-F238E27FC236}">
                <a16:creationId xmlns:a16="http://schemas.microsoft.com/office/drawing/2014/main" xmlns="" id="{95516D31-934D-442D-9F73-C279E30CA0B4}"/>
              </a:ext>
            </a:extLst>
          </p:cNvPr>
          <p:cNvCxnSpPr>
            <a:cxnSpLocks/>
          </p:cNvCxnSpPr>
          <p:nvPr/>
        </p:nvCxnSpPr>
        <p:spPr bwMode="auto">
          <a:xfrm>
            <a:off x="1116013" y="979488"/>
            <a:ext cx="6877050" cy="0"/>
          </a:xfrm>
          <a:prstGeom prst="line">
            <a:avLst/>
          </a:prstGeom>
          <a:noFill/>
          <a:ln w="25400" cap="flat" cmpd="sng" algn="ctr">
            <a:solidFill>
              <a:srgbClr val="697B37"/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</p:spTree>
  </p:cSld>
  <p:clrMapOvr>
    <a:masterClrMapping/>
  </p:clrMapOvr>
  <p:transition spd="slow">
    <p:wipe dir="d"/>
    <p:sndAc>
      <p:stSnd loop="1">
        <p:snd r:embed="rId2" name="audi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601"/>
                            </p:stCondLst>
                            <p:childTnLst>
                              <p:par>
                                <p:cTn id="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o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Obrázo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ĺžnik: zaoblené rohy 3">
            <a:extLst>
              <a:ext uri="{FF2B5EF4-FFF2-40B4-BE49-F238E27FC236}">
                <a16:creationId xmlns:a16="http://schemas.microsoft.com/office/drawing/2014/main" xmlns="" id="{227A3734-FC4B-4DA4-8610-B0258D35187A}"/>
              </a:ext>
            </a:extLst>
          </p:cNvPr>
          <p:cNvSpPr/>
          <p:nvPr/>
        </p:nvSpPr>
        <p:spPr bwMode="auto">
          <a:xfrm>
            <a:off x="5043488" y="6237288"/>
            <a:ext cx="3522662" cy="349250"/>
          </a:xfrm>
          <a:prstGeom prst="roundRect">
            <a:avLst>
              <a:gd name="adj" fmla="val 30214"/>
            </a:avLst>
          </a:prstGeom>
          <a:gradFill>
            <a:gsLst>
              <a:gs pos="33000">
                <a:srgbClr val="9BCC33"/>
              </a:gs>
              <a:gs pos="55000">
                <a:srgbClr val="55911C"/>
              </a:gs>
              <a:gs pos="13000">
                <a:srgbClr val="E2FA9B"/>
              </a:gs>
              <a:gs pos="0">
                <a:srgbClr val="FFFFFF"/>
              </a:gs>
            </a:gsLst>
            <a:lin ang="5400000" scaled="1"/>
          </a:gradFill>
          <a:ln w="158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36000" tIns="36000" rIns="36000" bIns="36000">
            <a:spAutoFit/>
          </a:bodyPr>
          <a:lstStyle/>
          <a:p>
            <a:pPr algn="ctr" defTabSz="914400" eaLnBrk="1" hangingPunct="1">
              <a:defRPr/>
            </a:pPr>
            <a:r>
              <a:rPr kumimoji="1" lang="sk-SK" sz="1400" kern="0">
                <a:solidFill>
                  <a:srgbClr val="000000"/>
                </a:solidFill>
                <a:latin typeface="Arial" charset="0"/>
                <a:ea typeface="新細明體" panose="02020500000000000000" pitchFamily="18" charset="-120"/>
              </a:rPr>
              <a:t>Compaginación :  albanandy@hotmail.com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fférents tons de vert - Alban Andy .. 17 10 2019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Différents tons de vert - Alban Andy .. 17 10 2019</Template>
  <TotalTime>0</TotalTime>
  <Words>25</Words>
  <Application>Microsoft Office PowerPoint</Application>
  <PresentationFormat>Presentación en pantalla (4:3)</PresentationFormat>
  <Paragraphs>4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Calibri</vt:lpstr>
      <vt:lpstr>Arial</vt:lpstr>
      <vt:lpstr>Calibri Light</vt:lpstr>
      <vt:lpstr>Bookman Old Style</vt:lpstr>
      <vt:lpstr>Kristen ITC</vt:lpstr>
      <vt:lpstr>新細明體</vt:lpstr>
      <vt:lpstr>Différents tons de vert - Alban Andy .. 17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2020-07-16T18:34:08Z</dcterms:created>
  <dcterms:modified xsi:type="dcterms:W3CDTF">2020-07-16T18:37:39Z</dcterms:modified>
</cp:coreProperties>
</file>