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2" r:id="rId5"/>
    <p:sldId id="264" r:id="rId6"/>
    <p:sldId id="265" r:id="rId7"/>
    <p:sldId id="267" r:id="rId8"/>
    <p:sldId id="268" r:id="rId9"/>
    <p:sldId id="269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5" r:id="rId33"/>
    <p:sldId id="296" r:id="rId34"/>
    <p:sldId id="297" r:id="rId35"/>
    <p:sldId id="298" r:id="rId36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TK6il2jwa3CPxOaoouIOw==" hashData="wzDL8XuuvvOlh2nx8bgFBjTl1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277D2-7C4C-4D98-9542-5590A781D3BE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3CBBF-13D7-49E1-86EC-3B6ADA6C4C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713632"/>
      </p:ext>
    </p:extLst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D8891-909D-4D5B-B02A-09C66E6BD845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76223-742D-41F7-A124-1CB9ADE3C2B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8745274"/>
      </p:ext>
    </p:extLst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D70E6-8300-4DE3-9D33-2E3A0ADDC5CB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BD2B1-F3A5-4DA7-B801-F6FCEF2C5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1859095"/>
      </p:ext>
    </p:extLst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385A5-6553-42E0-98BB-59477207CB2D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B41D1-A564-48D4-A386-763D3DA94BD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875217"/>
      </p:ext>
    </p:extLst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86CC9-DC8C-49B6-9B79-D7753FCC4BC8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F661-39AD-4EA9-B261-9DDFC746F7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970018"/>
      </p:ext>
    </p:extLst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6032C-22CA-449A-8C0A-2A56314D790B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F4CF5-7469-4C7B-B5EE-DCB21D7DB4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639990"/>
      </p:ext>
    </p:extLst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5974C-0B42-4611-B2D6-985913114B21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B1511-35C5-4D01-834F-09767A31E1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258779"/>
      </p:ext>
    </p:extLst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78AE-54A2-4DBF-914F-4E2D20F9A33D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3FB47-E343-428F-B343-3F31227AF7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636620"/>
      </p:ext>
    </p:extLst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C2CF1-0028-478D-818E-0F6E8E4480CC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BCB2A-FDDB-4D3A-9C8F-371F272BC4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905239"/>
      </p:ext>
    </p:extLst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E1276-74FC-4626-953A-7A923B1EF00C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444B8-3E9F-4FDA-88E0-ADAE8D290A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3661722"/>
      </p:ext>
    </p:extLst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8BA5B-0914-4511-9AF9-0A5ADBAA10C4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2895B-8D4D-4339-8159-B0DC54F6CA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5584055"/>
      </p:ext>
    </p:extLst>
  </p:cSld>
  <p:clrMapOvr>
    <a:masterClrMapping/>
  </p:clrMapOvr>
  <p:transition spd="slow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6E0948-3FE9-43E9-B680-1B7AA0F4A618}" type="datetimeFigureOut">
              <a:rPr lang="pt-BR"/>
              <a:pPr>
                <a:defRPr/>
              </a:pPr>
              <a:t>22/12/2022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7A717D-7748-4625-8132-B148A7FA03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1971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292080" y="123478"/>
            <a:ext cx="3456384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 smtClean="0">
                <a:ln>
                  <a:solidFill>
                    <a:srgbClr val="FFC000"/>
                  </a:solidFill>
                </a:ln>
                <a:solidFill>
                  <a:srgbClr val="FF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erlin Sans FB Demi" pitchFamily="34" charset="0"/>
                <a:cs typeface="+mn-cs"/>
              </a:rPr>
              <a:t>EN COLORES</a:t>
            </a:r>
            <a:endParaRPr lang="pt-BR" sz="6000" b="1" dirty="0">
              <a:ln>
                <a:solidFill>
                  <a:srgbClr val="FFC000"/>
                </a:solidFill>
              </a:ln>
              <a:solidFill>
                <a:srgbClr val="FF00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erlin Sans FB Demi" pitchFamily="34" charset="0"/>
              <a:cs typeface="+mn-cs"/>
            </a:endParaRPr>
          </a:p>
        </p:txBody>
      </p:sp>
    </p:spTree>
  </p:cSld>
  <p:clrMapOvr>
    <a:masterClrMapping/>
  </p:clrMapOvr>
  <p:transition spd="slow">
    <p:pull dir="ru"/>
    <p:sndAc>
      <p:stSnd loop="1">
        <p:snd r:embed="rId2" name="Frédéric François - ce que tu es seule se soi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2084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malfi-kikotoje-olaszorsza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amalfi-part-olaszorsza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deep_inside_the_queen_victoria_building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gulf_of_mexico-wallpaper-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japan-cseresznyeviragza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LONDON 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milano-dom-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new-york-us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positan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ravello-olaszorszag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ravello-olaszorsza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Transilvanya-Red-Green-1080x19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Umbrella-Color-1080x19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Yria-Hotel-Paros-1080x19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885729_664397670328574_518446706383084182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10007289_659310537503954_898021098097664490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10457461_652910001477341_2463503712830126188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10845858_650396251728716_52893881799325761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10865958_649669748468033_9016192343301054914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11021480_650730068362001_162487924906928939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11025266_664397796995228_3366745744623834968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11025849_650730175028657_7717311625143338563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11037909_658273184274356_2766224302074877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11038429_654882687946739_4335065293903152538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11077634_664734853628189_2142429187504768603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11082418_658121637622844_329470322664821547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11090870_657568551011486_7567368835749033403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11090870_664724216962586_7954579687659504520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11103110_665468623554812_6856161261097100454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11154947_668138993287775_4405735837207068842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11155137_664726993628975_225845944262471095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11157388_664722260296115_7042387249639728763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11161736_665076130260728_4664517187267504053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CaixaDeTexto 3"/>
          <p:cNvSpPr txBox="1">
            <a:spLocks noChangeArrowheads="1"/>
          </p:cNvSpPr>
          <p:nvPr/>
        </p:nvSpPr>
        <p:spPr bwMode="auto">
          <a:xfrm>
            <a:off x="5219700" y="4011613"/>
            <a:ext cx="34559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dirty="0" smtClean="0">
                <a:solidFill>
                  <a:srgbClr val="FF9900"/>
                </a:solidFill>
                <a:latin typeface="Berlin Sans FB Demi" pitchFamily="34" charset="0"/>
              </a:rPr>
              <a:t>MARIA </a:t>
            </a:r>
            <a:r>
              <a:rPr lang="pt-BR" dirty="0">
                <a:solidFill>
                  <a:srgbClr val="FF9900"/>
                </a:solidFill>
                <a:latin typeface="Berlin Sans FB Demi" pitchFamily="34" charset="0"/>
              </a:rPr>
              <a:t>OLÍVIA</a:t>
            </a:r>
          </a:p>
          <a:p>
            <a:pPr algn="ctr"/>
            <a:r>
              <a:rPr lang="pt-BR" dirty="0" smtClean="0">
                <a:solidFill>
                  <a:srgbClr val="FF9900"/>
                </a:solidFill>
                <a:latin typeface="Berlin Sans FB Demi" pitchFamily="34" charset="0"/>
              </a:rPr>
              <a:t>FOTOS DE </a:t>
            </a:r>
            <a:r>
              <a:rPr lang="pt-BR" dirty="0">
                <a:solidFill>
                  <a:srgbClr val="FF9900"/>
                </a:solidFill>
                <a:latin typeface="Berlin Sans FB Demi" pitchFamily="34" charset="0"/>
              </a:rPr>
              <a:t>INTERNET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leurs .. 28 04 2015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Couleurs .. 28 04 2015</Template>
  <TotalTime>4</TotalTime>
  <Words>7</Words>
  <Application>Microsoft Office PowerPoint</Application>
  <PresentationFormat>Presentación en pantalla (16:9)</PresentationFormat>
  <Paragraphs>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Calibri</vt:lpstr>
      <vt:lpstr>Arial</vt:lpstr>
      <vt:lpstr>Berlin Sans FB Demi</vt:lpstr>
      <vt:lpstr>Couleurs .. 28 04 2015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2022-12-22T16:07:49Z</dcterms:created>
  <dcterms:modified xsi:type="dcterms:W3CDTF">2022-12-22T16:12:09Z</dcterms:modified>
</cp:coreProperties>
</file>