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ON6WJXBtAW4NuZ2sYIN6Q==" hashData="cArqEs2GReL5PL67ENqDW0eRE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66A8B-5DF8-4EAA-A8E4-74E06827AA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4A997-8B87-4114-B374-668F7DCF9B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6860A-B410-4906-BA36-02ECCEA553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31428E-2D49-4127-B61B-CF6BDB5E58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7B5D1-7E4E-4BA9-987E-196DE65BA3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BBDBA-EF7E-40D0-8534-816D2F6B14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A7633-BBF0-4496-A4E6-71813B0433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4EBB5-C785-428A-B21E-9FC03F4C10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5F3FD-79BD-4E10-9341-BF3E666F05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10599-099B-4E64-BD70-3D08885278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DD6D2-15F5-4035-8E87-04424C7931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E11EDB-4E2A-4F4F-9F59-0123DCF71D33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493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1E587D0-822C-4BEB-8C0A-08E78C18F4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4C9664-A666-4E49-8DB4-8CA76DCF662F}" type="slidenum">
              <a:rPr lang="es-ES_tradnl" altLang="es-ES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DSC_00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LSYALTZ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3657600" y="3105150"/>
            <a:ext cx="1828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/>
              </a:rPr>
              <a:t>manual</a:t>
            </a: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755650" y="188913"/>
            <a:ext cx="8064500" cy="1079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Impact"/>
              </a:rPr>
              <a:t>Els Tossals</a:t>
            </a:r>
          </a:p>
        </p:txBody>
      </p:sp>
    </p:spTree>
  </p:cSld>
  <p:clrMapOvr>
    <a:masterClrMapping/>
  </p:clrMapOvr>
  <p:transition spd="slow">
    <p:zoom/>
    <p:sndAc>
      <p:stSnd loop="1">
        <p:snd r:embed="rId2" name="gran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1657350"/>
          </a:xfrm>
        </p:spPr>
        <p:txBody>
          <a:bodyPr/>
          <a:lstStyle/>
          <a:p>
            <a:pPr algn="just" eaLnBrk="1" hangingPunct="1"/>
            <a:r>
              <a:rPr lang="es-ES" sz="2400" smtClean="0">
                <a:solidFill>
                  <a:schemeClr val="bg1"/>
                </a:solidFill>
              </a:rPr>
              <a:t>Els Tossals no es una cumbre, es el nombre de toda esta sie- rra prepirinenca en la comarca del Bergadà, el recorrido por la vertiente sur es fácil y muy panorámico pues se puede contem-</a:t>
            </a:r>
            <a:br>
              <a:rPr lang="es-ES" sz="2400" smtClean="0">
                <a:solidFill>
                  <a:schemeClr val="bg1"/>
                </a:solidFill>
              </a:rPr>
            </a:br>
            <a:r>
              <a:rPr lang="es-ES" sz="2400" smtClean="0">
                <a:solidFill>
                  <a:schemeClr val="bg1"/>
                </a:solidFill>
              </a:rPr>
              <a:t>plar parte del territorio central de Catalunya. Marcel Puig</a:t>
            </a:r>
          </a:p>
        </p:txBody>
      </p:sp>
      <p:pic>
        <p:nvPicPr>
          <p:cNvPr id="3075" name="Picture 5" descr="DSC_01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73363" y="1700213"/>
            <a:ext cx="14762163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SC_00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5" descr="DSC_008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6" descr="DSC_009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4 CuadroTexto"/>
          <p:cNvSpPr txBox="1">
            <a:spLocks noChangeArrowheads="1"/>
          </p:cNvSpPr>
          <p:nvPr/>
        </p:nvSpPr>
        <p:spPr bwMode="auto">
          <a:xfrm>
            <a:off x="358775" y="404813"/>
            <a:ext cx="87852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No del terrateniente que os sepultó en la pobreza,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SC_00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 descr="DSC_009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3 CuadroTexto"/>
          <p:cNvSpPr txBox="1">
            <a:spLocks noChangeArrowheads="1"/>
          </p:cNvSpPr>
          <p:nvPr/>
        </p:nvSpPr>
        <p:spPr bwMode="auto">
          <a:xfrm>
            <a:off x="0" y="90805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 que os pisoteó la frente, que os redujo la cabeza.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SC_01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DSC_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3 CuadroTexto"/>
          <p:cNvSpPr txBox="1">
            <a:spLocks noChangeArrowheads="1"/>
          </p:cNvSpPr>
          <p:nvPr/>
        </p:nvSpPr>
        <p:spPr bwMode="auto">
          <a:xfrm>
            <a:off x="0" y="836613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Árboles que vuestro afán consagró al centro del día 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SC_01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DSC_01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3 CuadroTexto"/>
          <p:cNvSpPr txBox="1">
            <a:spLocks noChangeArrowheads="1"/>
          </p:cNvSpPr>
          <p:nvPr/>
        </p:nvSpPr>
        <p:spPr bwMode="auto">
          <a:xfrm>
            <a:off x="2195513" y="115888"/>
            <a:ext cx="71294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eran principio de un pan que sólo el otro comía.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SC_01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5" descr="DSC_01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3 CuadroTexto"/>
          <p:cNvSpPr txBox="1">
            <a:spLocks noChangeArrowheads="1"/>
          </p:cNvSpPr>
          <p:nvPr/>
        </p:nvSpPr>
        <p:spPr bwMode="auto">
          <a:xfrm>
            <a:off x="1042988" y="260350"/>
            <a:ext cx="81010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!</a:t>
            </a:r>
            <a:r>
              <a:rPr lang="es-ES" sz="2400" dirty="0" err="1"/>
              <a:t>Cuantós</a:t>
            </a:r>
            <a:r>
              <a:rPr lang="es-ES" sz="2400" dirty="0"/>
              <a:t> siglos de aceitunas, los pies y las manos presos,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SC_01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5" descr="DSC_01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0" y="692150"/>
            <a:ext cx="7667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 sol a sol y luna a luna, pesan sobre vuestros huesos!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DSC_01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7" descr="DSC_01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8" descr="DSC_01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4 CuadroTexto"/>
          <p:cNvSpPr txBox="1">
            <a:spLocks noChangeArrowheads="1"/>
          </p:cNvSpPr>
          <p:nvPr/>
        </p:nvSpPr>
        <p:spPr bwMode="auto">
          <a:xfrm>
            <a:off x="2484438" y="620713"/>
            <a:ext cx="52562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Andaluces de Jaén, aceituneros altivos,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SC_01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5" descr="DSC_01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0" y="765175"/>
            <a:ext cx="89646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 pregunta mi alma; ¿de quién son estos olivos?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SC_02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5" descr="DSC_01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6" descr="DSC_014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4 CuadroTexto"/>
          <p:cNvSpPr txBox="1">
            <a:spLocks noChangeArrowheads="1"/>
          </p:cNvSpPr>
          <p:nvPr/>
        </p:nvSpPr>
        <p:spPr bwMode="auto">
          <a:xfrm>
            <a:off x="1403350" y="333375"/>
            <a:ext cx="76327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Jaén, levántate brava sobre tus piedras lunares,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SC_02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5" descr="DSC_01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3 CuadroTexto"/>
          <p:cNvSpPr txBox="1">
            <a:spLocks noChangeArrowheads="1"/>
          </p:cNvSpPr>
          <p:nvPr/>
        </p:nvSpPr>
        <p:spPr bwMode="auto">
          <a:xfrm>
            <a:off x="2124075" y="115888"/>
            <a:ext cx="70199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 no vayas a ser esclava con todos tus olivares.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SC_01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DSC_01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3 CuadroTexto"/>
          <p:cNvSpPr txBox="1">
            <a:spLocks noChangeArrowheads="1"/>
          </p:cNvSpPr>
          <p:nvPr/>
        </p:nvSpPr>
        <p:spPr bwMode="auto">
          <a:xfrm>
            <a:off x="2268538" y="0"/>
            <a:ext cx="68754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Dentro de la claridad del aceite y sus aromas,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SC_01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5" descr="DSC_02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2843213" y="0"/>
            <a:ext cx="63007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 indican tu libertad la libertad de tus lomas.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SC_02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DSC_02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4 CuadroTexto"/>
          <p:cNvSpPr txBox="1">
            <a:spLocks noChangeArrowheads="1"/>
          </p:cNvSpPr>
          <p:nvPr/>
        </p:nvSpPr>
        <p:spPr bwMode="auto">
          <a:xfrm>
            <a:off x="3059113" y="0"/>
            <a:ext cx="60848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Yo soy más alto que la tierra de cumbre a cumbre, viento a viento, vago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SC_02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5" descr="DSC_02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6" descr="DSC_02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4 CuadroTexto"/>
          <p:cNvSpPr txBox="1">
            <a:spLocks noChangeArrowheads="1"/>
          </p:cNvSpPr>
          <p:nvPr/>
        </p:nvSpPr>
        <p:spPr bwMode="auto">
          <a:xfrm>
            <a:off x="179388" y="836613"/>
            <a:ext cx="89646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/>
              <a:t>Y con mi honda y mis ovejas hago </a:t>
            </a:r>
            <a:r>
              <a:rPr lang="es-ES" sz="2400" dirty="0" err="1"/>
              <a:t>silvar</a:t>
            </a:r>
            <a:r>
              <a:rPr lang="es-ES" sz="2400" dirty="0"/>
              <a:t> la luz y suspirar la tierra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SC_0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DSC_02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-92075" y="620688"/>
            <a:ext cx="9236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dirty="0" smtClean="0"/>
              <a:t>Texto</a:t>
            </a:r>
            <a:r>
              <a:rPr lang="es-ES" sz="2400" dirty="0"/>
              <a:t>: Miguel Hernández Música</a:t>
            </a:r>
            <a:r>
              <a:rPr lang="es-ES" sz="2400" dirty="0" smtClean="0"/>
              <a:t>: Granada </a:t>
            </a:r>
            <a:r>
              <a:rPr lang="es-ES" sz="2400" dirty="0" err="1" smtClean="0">
                <a:latin typeface="Blackadder ITC" pitchFamily="82" charset="0"/>
              </a:rPr>
              <a:t>Salva&amp;Tere</a:t>
            </a:r>
            <a:r>
              <a:rPr lang="es-ES" sz="2400" dirty="0" smtClean="0"/>
              <a:t>   </a:t>
            </a:r>
            <a:endParaRPr lang="es-ES" sz="2400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s Tossal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Els Tossals</Template>
  <TotalTime>3</TotalTime>
  <Words>269</Words>
  <Application>Microsoft Office PowerPoint</Application>
  <PresentationFormat>Presentación en pantalla (4:3)</PresentationFormat>
  <Paragraphs>46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Els Tossals</vt:lpstr>
      <vt:lpstr>Diseño predeterminado</vt:lpstr>
      <vt:lpstr>Presentación de PowerPoint</vt:lpstr>
      <vt:lpstr>Els Tossals no es una cumbre, es el nombre de toda esta sie- rra prepirinenca en la comarca del Bergadà, el recorrido por la vertiente sur es fácil y muy panorámico pues se puede contem- plar parte del territorio central de Catalunya. Marcel Puig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2013-11-22T17:27:14Z</dcterms:created>
  <dcterms:modified xsi:type="dcterms:W3CDTF">2013-11-22T17:30:51Z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