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49" r:id="rId2"/>
    <p:sldMasterId id="2147483741" r:id="rId3"/>
  </p:sldMasterIdLst>
  <p:notesMasterIdLst>
    <p:notesMasterId r:id="rId26"/>
  </p:notesMasterIdLst>
  <p:sldIdLst>
    <p:sldId id="256" r:id="rId4"/>
    <p:sldId id="258" r:id="rId5"/>
    <p:sldId id="273" r:id="rId6"/>
    <p:sldId id="274" r:id="rId7"/>
    <p:sldId id="275" r:id="rId8"/>
    <p:sldId id="264" r:id="rId9"/>
    <p:sldId id="257" r:id="rId10"/>
    <p:sldId id="259" r:id="rId11"/>
    <p:sldId id="260" r:id="rId12"/>
    <p:sldId id="261" r:id="rId13"/>
    <p:sldId id="262" r:id="rId14"/>
    <p:sldId id="263" r:id="rId15"/>
    <p:sldId id="265" r:id="rId16"/>
    <p:sldId id="266" r:id="rId17"/>
    <p:sldId id="267" r:id="rId18"/>
    <p:sldId id="268" r:id="rId19"/>
    <p:sldId id="276" r:id="rId20"/>
    <p:sldId id="269" r:id="rId21"/>
    <p:sldId id="270" r:id="rId22"/>
    <p:sldId id="271" r:id="rId23"/>
    <p:sldId id="272" r:id="rId24"/>
    <p:sldId id="277" r:id="rId25"/>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wE0qyfHiOn19p/7ZnKobEQ" hashData="FZ/EJU1uQEEUeLcojQeB3psg39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CC0000"/>
    <a:srgbClr val="FF66FF"/>
    <a:srgbClr val="FFCC99"/>
    <a:srgbClr val="FFFF99"/>
    <a:srgbClr val="00FFFF"/>
    <a:srgbClr val="FFFF00"/>
    <a:srgbClr val="00FF00"/>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fr-FR"/>
          </a:p>
        </p:txBody>
      </p:sp>
      <p:sp>
        <p:nvSpPr>
          <p:cNvPr id="2355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fr-FR"/>
          </a:p>
        </p:txBody>
      </p:sp>
      <p:sp>
        <p:nvSpPr>
          <p:cNvPr id="25604"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355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2355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fr-FR"/>
          </a:p>
        </p:txBody>
      </p:sp>
      <p:sp>
        <p:nvSpPr>
          <p:cNvPr id="2355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7BF2517D-5451-4749-9386-841944F3A223}" type="slidenum">
              <a:rPr lang="fr-FR"/>
              <a:pPr>
                <a:defRPr/>
              </a:pPr>
              <a:t>‹Nº›</a:t>
            </a:fld>
            <a:endParaRPr lang="fr-F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9750956C-8C9B-4E46-AA0F-50D101FB27A5}" type="slidenum">
              <a:rPr lang="fr-FR" altLang="es-ES_tradnl" smtClean="0"/>
              <a:pPr/>
              <a:t>1</a:t>
            </a:fld>
            <a:endParaRPr lang="fr-FR" altLang="es-ES_tradnl" smtClean="0"/>
          </a:p>
        </p:txBody>
      </p:sp>
      <p:sp>
        <p:nvSpPr>
          <p:cNvPr id="26627" name="Rectangle 2"/>
          <p:cNvSpPr>
            <a:spLocks noRot="1" noChangeArrowheads="1" noTextEdit="1"/>
          </p:cNvSpPr>
          <p:nvPr>
            <p:ph type="sldImg"/>
          </p:nvPr>
        </p:nvSpPr>
        <p:spPr>
          <a:ln/>
        </p:spPr>
      </p:sp>
      <p:sp>
        <p:nvSpPr>
          <p:cNvPr id="26628" name="Rectangle 3"/>
          <p:cNvSpPr>
            <a:spLocks noGrp="1" noChangeArrowheads="1"/>
          </p:cNvSpPr>
          <p:nvPr>
            <p:ph type="body" idx="1"/>
          </p:nvPr>
        </p:nvSpPr>
        <p:spPr>
          <a:noFill/>
          <a:ln/>
        </p:spPr>
        <p:txBody>
          <a:bodyPr/>
          <a:lstStyle/>
          <a:p>
            <a:pPr eaLnBrk="1" hangingPunct="1"/>
            <a:endParaRPr lang="es-ES" altLang="es-ES_tradnl"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8B7CFCBB-96D3-40E9-A140-7C02DE02E131}" type="slidenum">
              <a:rPr lang="fr-FR" altLang="es-ES_tradnl" smtClean="0"/>
              <a:pPr/>
              <a:t>2</a:t>
            </a:fld>
            <a:endParaRPr lang="fr-FR" altLang="es-ES_tradnl" smtClean="0"/>
          </a:p>
        </p:txBody>
      </p:sp>
      <p:sp>
        <p:nvSpPr>
          <p:cNvPr id="27651" name="Rectangle 2"/>
          <p:cNvSpPr>
            <a:spLocks noRot="1" noChangeArrowheads="1" noTextEdit="1"/>
          </p:cNvSpPr>
          <p:nvPr>
            <p:ph type="sldImg"/>
          </p:nvPr>
        </p:nvSpPr>
        <p:spPr>
          <a:ln/>
        </p:spPr>
      </p:sp>
      <p:sp>
        <p:nvSpPr>
          <p:cNvPr id="27652" name="Rectangle 3"/>
          <p:cNvSpPr>
            <a:spLocks noGrp="1" noChangeArrowheads="1"/>
          </p:cNvSpPr>
          <p:nvPr>
            <p:ph type="body" idx="1"/>
          </p:nvPr>
        </p:nvSpPr>
        <p:spPr>
          <a:noFill/>
          <a:ln/>
        </p:spPr>
        <p:txBody>
          <a:bodyPr/>
          <a:lstStyle/>
          <a:p>
            <a:pPr eaLnBrk="1" hangingPunct="1"/>
            <a:endParaRPr lang="es-ES" altLang="es-ES_tradnl" b="1"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F62DD011-CD37-476F-865B-14B3F3B77C6C}" type="slidenum">
              <a:rPr lang="fr-FR" altLang="es-ES_tradnl" smtClean="0"/>
              <a:pPr/>
              <a:t>6</a:t>
            </a:fld>
            <a:endParaRPr lang="fr-FR" altLang="es-ES_tradnl" smtClean="0"/>
          </a:p>
        </p:txBody>
      </p:sp>
      <p:sp>
        <p:nvSpPr>
          <p:cNvPr id="28675" name="Rectangle 2"/>
          <p:cNvSpPr>
            <a:spLocks noRo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s-ES" altLang="es-ES_tradnl" b="1"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64F93664-754D-436A-9DA7-43E064AA3ABB}" type="slidenum">
              <a:rPr lang="fr-FR" altLang="es-ES_tradnl" smtClean="0"/>
              <a:pPr/>
              <a:t>7</a:t>
            </a:fld>
            <a:endParaRPr lang="fr-FR" altLang="es-ES_tradnl" smtClean="0"/>
          </a:p>
        </p:txBody>
      </p:sp>
      <p:sp>
        <p:nvSpPr>
          <p:cNvPr id="29699" name="Rectangle 2"/>
          <p:cNvSpPr>
            <a:spLocks noRot="1" noChangeArrowheads="1" noTextEdit="1"/>
          </p:cNvSpPr>
          <p:nvPr>
            <p:ph type="sldImg"/>
          </p:nvPr>
        </p:nvSpPr>
        <p:spPr>
          <a:ln/>
        </p:spPr>
      </p:sp>
      <p:sp>
        <p:nvSpPr>
          <p:cNvPr id="29700" name="Rectangle 3"/>
          <p:cNvSpPr>
            <a:spLocks noGrp="1" noChangeArrowheads="1"/>
          </p:cNvSpPr>
          <p:nvPr>
            <p:ph type="body" idx="1"/>
          </p:nvPr>
        </p:nvSpPr>
        <p:spPr>
          <a:noFill/>
          <a:ln/>
        </p:spPr>
        <p:txBody>
          <a:bodyPr/>
          <a:lstStyle/>
          <a:p>
            <a:pPr eaLnBrk="1" hangingPunct="1"/>
            <a:endParaRPr lang="es-ES" altLang="es-ES_tradnl" b="1"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6356DF33-4CE2-4176-82CB-333D7FBDFDCD}" type="slidenum">
              <a:rPr lang="fr-FR" altLang="es-ES_tradnl" smtClean="0"/>
              <a:pPr/>
              <a:t>8</a:t>
            </a:fld>
            <a:endParaRPr lang="fr-FR" altLang="es-ES_tradnl" smtClean="0"/>
          </a:p>
        </p:txBody>
      </p:sp>
      <p:sp>
        <p:nvSpPr>
          <p:cNvPr id="30723" name="Rectangle 2"/>
          <p:cNvSpPr>
            <a:spLocks noRot="1" noChangeArrowheads="1" noTextEdit="1"/>
          </p:cNvSpPr>
          <p:nvPr>
            <p:ph type="sldImg"/>
          </p:nvPr>
        </p:nvSpPr>
        <p:spPr>
          <a:ln/>
        </p:spPr>
      </p:sp>
      <p:sp>
        <p:nvSpPr>
          <p:cNvPr id="30724" name="Rectangle 3"/>
          <p:cNvSpPr>
            <a:spLocks noGrp="1" noChangeArrowheads="1"/>
          </p:cNvSpPr>
          <p:nvPr>
            <p:ph type="body" idx="1"/>
          </p:nvPr>
        </p:nvSpPr>
        <p:spPr>
          <a:noFill/>
          <a:ln/>
        </p:spPr>
        <p:txBody>
          <a:bodyPr/>
          <a:lstStyle/>
          <a:p>
            <a:pPr eaLnBrk="1" hangingPunct="1"/>
            <a:endParaRPr lang="es-ES" altLang="es-ES_tradnl"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967C295B-9435-42DC-AC70-AB350F21E450}" type="slidenum">
              <a:rPr lang="fr-FR" altLang="es-ES_tradnl" smtClean="0"/>
              <a:pPr/>
              <a:t>9</a:t>
            </a:fld>
            <a:endParaRPr lang="fr-FR" altLang="es-ES_tradnl" smtClean="0"/>
          </a:p>
        </p:txBody>
      </p:sp>
      <p:sp>
        <p:nvSpPr>
          <p:cNvPr id="31747" name="Rectangle 2"/>
          <p:cNvSpPr>
            <a:spLocks noRot="1" noChangeArrowheads="1" noTextEdit="1"/>
          </p:cNvSpPr>
          <p:nvPr>
            <p:ph type="sldImg"/>
          </p:nvPr>
        </p:nvSpPr>
        <p:spPr>
          <a:ln/>
        </p:spPr>
      </p:sp>
      <p:sp>
        <p:nvSpPr>
          <p:cNvPr id="31748" name="Rectangle 3"/>
          <p:cNvSpPr>
            <a:spLocks noGrp="1" noChangeArrowheads="1"/>
          </p:cNvSpPr>
          <p:nvPr>
            <p:ph type="body" idx="1"/>
          </p:nvPr>
        </p:nvSpPr>
        <p:spPr>
          <a:noFill/>
          <a:ln/>
        </p:spPr>
        <p:txBody>
          <a:bodyPr/>
          <a:lstStyle/>
          <a:p>
            <a:pPr eaLnBrk="1" hangingPunct="1"/>
            <a:endParaRPr lang="es-ES" altLang="es-ES_tradnl"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C4DDF8A4-3D0D-41A5-B6A3-F63AE513A8EA}" type="slidenum">
              <a:rPr lang="fr-FR" altLang="es-ES_tradnl" smtClean="0"/>
              <a:pPr/>
              <a:t>10</a:t>
            </a:fld>
            <a:endParaRPr lang="fr-FR" altLang="es-ES_tradnl" smtClean="0"/>
          </a:p>
        </p:txBody>
      </p:sp>
      <p:sp>
        <p:nvSpPr>
          <p:cNvPr id="32771" name="Rectangle 2"/>
          <p:cNvSpPr>
            <a:spLocks noRo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endParaRPr lang="es-ES" altLang="es-ES_tradnl" b="1"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1FD3E2C9-62FE-4250-8101-7A162D056A82}" type="slidenum">
              <a:rPr lang="fr-FR" altLang="es-ES_tradnl" smtClean="0"/>
              <a:pPr/>
              <a:t>11</a:t>
            </a:fld>
            <a:endParaRPr lang="fr-FR" altLang="es-ES_tradnl" smtClean="0"/>
          </a:p>
        </p:txBody>
      </p:sp>
      <p:sp>
        <p:nvSpPr>
          <p:cNvPr id="33795" name="Rectangle 2"/>
          <p:cNvSpPr>
            <a:spLocks noRo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endParaRPr lang="es-ES" altLang="es-ES_tradnl" b="1"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88AD8A73-3D80-45E6-972D-F86C0A1B99A6}" type="slidenum">
              <a:rPr lang="fr-FR" altLang="es-ES_tradnl" smtClean="0"/>
              <a:pPr/>
              <a:t>12</a:t>
            </a:fld>
            <a:endParaRPr lang="fr-FR" altLang="es-ES_tradnl" smtClean="0"/>
          </a:p>
        </p:txBody>
      </p:sp>
      <p:sp>
        <p:nvSpPr>
          <p:cNvPr id="34819" name="Rectangle 2"/>
          <p:cNvSpPr>
            <a:spLocks noRo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es-ES" altLang="es-ES_tradnl" b="1"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53AA8989-10AF-4571-B524-22FFCC1613BA}" type="slidenum">
              <a:rPr lang="fr-FR" altLang="es-ES_tradnl" smtClean="0"/>
              <a:pPr/>
              <a:t>13</a:t>
            </a:fld>
            <a:endParaRPr lang="fr-FR" altLang="es-ES_tradnl" smtClean="0"/>
          </a:p>
        </p:txBody>
      </p:sp>
      <p:sp>
        <p:nvSpPr>
          <p:cNvPr id="35843" name="Rectangle 2"/>
          <p:cNvSpPr>
            <a:spLocks noRo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s-ES" altLang="es-ES_tradnl" b="1"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AAFC878D-189F-4D8B-A26B-39CBB0731B06}" type="slidenum">
              <a:rPr lang="fr-FR" altLang="es-ES_tradnl" smtClean="0"/>
              <a:pPr/>
              <a:t>14</a:t>
            </a:fld>
            <a:endParaRPr lang="fr-FR" altLang="es-ES_tradnl" smtClean="0"/>
          </a:p>
        </p:txBody>
      </p:sp>
      <p:sp>
        <p:nvSpPr>
          <p:cNvPr id="36867" name="Rectangle 2"/>
          <p:cNvSpPr>
            <a:spLocks noRo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endParaRPr lang="es-ES" altLang="es-ES_tradnl" b="1"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8A4746AB-5572-4D36-AF76-9429D989779D}" type="slidenum">
              <a:rPr lang="fr-FR" altLang="es-ES_tradnl" smtClean="0"/>
              <a:pPr/>
              <a:t>15</a:t>
            </a:fld>
            <a:endParaRPr lang="fr-FR" altLang="es-ES_tradnl" smtClean="0"/>
          </a:p>
        </p:txBody>
      </p:sp>
      <p:sp>
        <p:nvSpPr>
          <p:cNvPr id="37891" name="Rectangle 2"/>
          <p:cNvSpPr>
            <a:spLocks noRo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endParaRPr lang="es-ES" altLang="es-ES_tradnl" b="1"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5680D84A-5F44-47BA-B09E-A11300346EFE}" type="slidenum">
              <a:rPr lang="fr-FR" altLang="es-ES_tradnl" smtClean="0"/>
              <a:pPr/>
              <a:t>16</a:t>
            </a:fld>
            <a:endParaRPr lang="fr-FR" altLang="es-ES_tradnl" smtClean="0"/>
          </a:p>
        </p:txBody>
      </p:sp>
      <p:sp>
        <p:nvSpPr>
          <p:cNvPr id="38915" name="Rectangle 2"/>
          <p:cNvSpPr>
            <a:spLocks noRot="1" noChangeArrowheads="1" noTextEdit="1"/>
          </p:cNvSpPr>
          <p:nvPr>
            <p:ph type="sldImg"/>
          </p:nvPr>
        </p:nvSpPr>
        <p:spPr>
          <a:ln/>
        </p:spPr>
      </p:sp>
      <p:sp>
        <p:nvSpPr>
          <p:cNvPr id="38916" name="Rectangle 3"/>
          <p:cNvSpPr>
            <a:spLocks noGrp="1" noChangeArrowheads="1"/>
          </p:cNvSpPr>
          <p:nvPr>
            <p:ph type="body" idx="1"/>
          </p:nvPr>
        </p:nvSpPr>
        <p:spPr>
          <a:noFill/>
          <a:ln/>
        </p:spPr>
        <p:txBody>
          <a:bodyPr/>
          <a:lstStyle/>
          <a:p>
            <a:pPr eaLnBrk="1" hangingPunct="1"/>
            <a:endParaRPr lang="es-ES" altLang="es-ES_tradnl" b="1"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07FD91D0-6B83-4079-BCBC-19A7B240E3C3}" type="slidenum">
              <a:rPr lang="fr-FR" altLang="es-ES_tradnl" smtClean="0"/>
              <a:pPr/>
              <a:t>17</a:t>
            </a:fld>
            <a:endParaRPr lang="fr-FR" altLang="es-ES_tradnl" smtClean="0"/>
          </a:p>
        </p:txBody>
      </p:sp>
      <p:sp>
        <p:nvSpPr>
          <p:cNvPr id="39939" name="Rectangle 2"/>
          <p:cNvSpPr>
            <a:spLocks noRo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endParaRPr lang="es-ES" altLang="es-ES_tradnl" b="1"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238E4CD7-3432-4F32-88B1-759114E47570}" type="slidenum">
              <a:rPr lang="fr-FR" altLang="es-ES_tradnl" smtClean="0"/>
              <a:pPr/>
              <a:t>18</a:t>
            </a:fld>
            <a:endParaRPr lang="fr-FR" altLang="es-ES_tradnl" smtClean="0"/>
          </a:p>
        </p:txBody>
      </p:sp>
      <p:sp>
        <p:nvSpPr>
          <p:cNvPr id="40963" name="Rectangle 2"/>
          <p:cNvSpPr>
            <a:spLocks noRo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s-ES" altLang="es-ES_tradnl" b="1"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1F86E2FF-68B0-409B-827D-F9E95694F342}" type="slidenum">
              <a:rPr lang="fr-FR" altLang="es-ES_tradnl" smtClean="0"/>
              <a:pPr/>
              <a:t>19</a:t>
            </a:fld>
            <a:endParaRPr lang="fr-FR" altLang="es-ES_tradnl" smtClean="0"/>
          </a:p>
        </p:txBody>
      </p:sp>
      <p:sp>
        <p:nvSpPr>
          <p:cNvPr id="41987" name="Rectangle 2"/>
          <p:cNvSpPr>
            <a:spLocks noRo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s-ES" altLang="es-ES_tradnl" b="1"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A7F8F512-6050-44B6-AAAB-B4F6517855F8}" type="slidenum">
              <a:rPr lang="fr-FR" altLang="es-ES_tradnl" smtClean="0"/>
              <a:pPr/>
              <a:t>20</a:t>
            </a:fld>
            <a:endParaRPr lang="fr-FR" altLang="es-ES_tradnl" smtClean="0"/>
          </a:p>
        </p:txBody>
      </p:sp>
      <p:sp>
        <p:nvSpPr>
          <p:cNvPr id="43011" name="Rectangle 2"/>
          <p:cNvSpPr>
            <a:spLocks noRo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endParaRPr lang="es-ES" altLang="es-ES_tradnl"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A6661B4F-3405-4620-BC07-F3F15A73D24F}" type="slidenum">
              <a:rPr lang="fr-FR" altLang="es-ES_tradnl" smtClean="0"/>
              <a:pPr/>
              <a:t>21</a:t>
            </a:fld>
            <a:endParaRPr lang="fr-FR" altLang="es-ES_tradnl" smtClean="0"/>
          </a:p>
        </p:txBody>
      </p:sp>
      <p:sp>
        <p:nvSpPr>
          <p:cNvPr id="44035" name="Rectangle 2"/>
          <p:cNvSpPr>
            <a:spLocks noRo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endParaRPr lang="es-ES" altLang="es-ES_tradnl"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B5ECC5CB-B446-496E-9BAA-FB857980E28B}" type="slidenum">
              <a:rPr lang="fr-FR"/>
              <a:pPr>
                <a:defRPr/>
              </a:pPr>
              <a:t>‹Nº›</a:t>
            </a:fld>
            <a:endParaRPr lang="fr-FR"/>
          </a:p>
        </p:txBody>
      </p:sp>
    </p:spTree>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34EB5369-5693-49AF-8CC8-A9D58FB34820}" type="slidenum">
              <a:rPr lang="fr-FR"/>
              <a:pPr>
                <a:defRPr/>
              </a:pPr>
              <a:t>‹Nº›</a:t>
            </a:fld>
            <a:endParaRPr lang="fr-FR"/>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21A71A7C-7D6F-4B61-B920-6AD2AB2F9BCC}" type="slidenum">
              <a:rPr lang="fr-FR"/>
              <a:pPr>
                <a:defRPr/>
              </a:pPr>
              <a:t>‹Nº›</a:t>
            </a:fld>
            <a:endParaRPr lang="fr-FR"/>
          </a:p>
        </p:txBody>
      </p:sp>
    </p:spTree>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fld id="{1BCB2CEF-8D75-42DD-9C7F-A818C7E5B693}" type="slidenum">
              <a:rPr lang="fr-FR"/>
              <a:pPr>
                <a:defRPr/>
              </a:pPr>
              <a:t>‹Nº›</a:t>
            </a:fld>
            <a:endParaRPr lang="fr-FR"/>
          </a:p>
        </p:txBody>
      </p:sp>
    </p:spTree>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fr-FR"/>
          </a:p>
        </p:txBody>
      </p:sp>
      <p:sp>
        <p:nvSpPr>
          <p:cNvPr id="8" name="Rectangle 5"/>
          <p:cNvSpPr>
            <a:spLocks noGrp="1" noChangeArrowheads="1"/>
          </p:cNvSpPr>
          <p:nvPr>
            <p:ph type="ftr" sz="quarter" idx="11"/>
          </p:nvPr>
        </p:nvSpPr>
        <p:spPr>
          <a:ln/>
        </p:spPr>
        <p:txBody>
          <a:bodyPr/>
          <a:lstStyle>
            <a:lvl1pPr>
              <a:defRPr/>
            </a:lvl1pPr>
          </a:lstStyle>
          <a:p>
            <a:pPr>
              <a:defRPr/>
            </a:pPr>
            <a:endParaRPr lang="fr-FR"/>
          </a:p>
        </p:txBody>
      </p:sp>
      <p:sp>
        <p:nvSpPr>
          <p:cNvPr id="9" name="Rectangle 6"/>
          <p:cNvSpPr>
            <a:spLocks noGrp="1" noChangeArrowheads="1"/>
          </p:cNvSpPr>
          <p:nvPr>
            <p:ph type="sldNum" sz="quarter" idx="12"/>
          </p:nvPr>
        </p:nvSpPr>
        <p:spPr>
          <a:ln/>
        </p:spPr>
        <p:txBody>
          <a:bodyPr/>
          <a:lstStyle>
            <a:lvl1pPr>
              <a:defRPr/>
            </a:lvl1pPr>
          </a:lstStyle>
          <a:p>
            <a:pPr>
              <a:defRPr/>
            </a:pPr>
            <a:fld id="{870434DC-BA9C-4F6B-901F-13B435E4D570}" type="slidenum">
              <a:rPr lang="fr-FR"/>
              <a:pPr>
                <a:defRPr/>
              </a:pPr>
              <a:t>‹Nº›</a:t>
            </a:fld>
            <a:endParaRPr lang="fr-FR"/>
          </a:p>
        </p:txBody>
      </p:sp>
    </p:spTree>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fr-FR"/>
          </a:p>
        </p:txBody>
      </p:sp>
      <p:sp>
        <p:nvSpPr>
          <p:cNvPr id="4" name="Rectangle 5"/>
          <p:cNvSpPr>
            <a:spLocks noGrp="1" noChangeArrowheads="1"/>
          </p:cNvSpPr>
          <p:nvPr>
            <p:ph type="ftr" sz="quarter" idx="11"/>
          </p:nvPr>
        </p:nvSpPr>
        <p:spPr>
          <a:ln/>
        </p:spPr>
        <p:txBody>
          <a:bodyPr/>
          <a:lstStyle>
            <a:lvl1pPr>
              <a:defRPr/>
            </a:lvl1pPr>
          </a:lstStyle>
          <a:p>
            <a:pPr>
              <a:defRPr/>
            </a:pPr>
            <a:endParaRPr lang="fr-FR"/>
          </a:p>
        </p:txBody>
      </p:sp>
      <p:sp>
        <p:nvSpPr>
          <p:cNvPr id="5" name="Rectangle 6"/>
          <p:cNvSpPr>
            <a:spLocks noGrp="1" noChangeArrowheads="1"/>
          </p:cNvSpPr>
          <p:nvPr>
            <p:ph type="sldNum" sz="quarter" idx="12"/>
          </p:nvPr>
        </p:nvSpPr>
        <p:spPr>
          <a:ln/>
        </p:spPr>
        <p:txBody>
          <a:bodyPr/>
          <a:lstStyle>
            <a:lvl1pPr>
              <a:defRPr/>
            </a:lvl1pPr>
          </a:lstStyle>
          <a:p>
            <a:pPr>
              <a:defRPr/>
            </a:pPr>
            <a:fld id="{45B4CAE9-D6A8-434F-ABCC-16543F13831F}" type="slidenum">
              <a:rPr lang="fr-FR"/>
              <a:pPr>
                <a:defRPr/>
              </a:pPr>
              <a:t>‹Nº›</a:t>
            </a:fld>
            <a:endParaRPr lang="fr-FR"/>
          </a:p>
        </p:txBody>
      </p:sp>
    </p:spTree>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fr-FR"/>
          </a:p>
        </p:txBody>
      </p:sp>
      <p:sp>
        <p:nvSpPr>
          <p:cNvPr id="3" name="Rectangle 5"/>
          <p:cNvSpPr>
            <a:spLocks noGrp="1" noChangeArrowheads="1"/>
          </p:cNvSpPr>
          <p:nvPr>
            <p:ph type="ftr" sz="quarter" idx="11"/>
          </p:nvPr>
        </p:nvSpPr>
        <p:spPr>
          <a:ln/>
        </p:spPr>
        <p:txBody>
          <a:bodyPr/>
          <a:lstStyle>
            <a:lvl1pPr>
              <a:defRPr/>
            </a:lvl1pPr>
          </a:lstStyle>
          <a:p>
            <a:pPr>
              <a:defRPr/>
            </a:pPr>
            <a:endParaRPr lang="fr-FR"/>
          </a:p>
        </p:txBody>
      </p:sp>
      <p:sp>
        <p:nvSpPr>
          <p:cNvPr id="4" name="Rectangle 6"/>
          <p:cNvSpPr>
            <a:spLocks noGrp="1" noChangeArrowheads="1"/>
          </p:cNvSpPr>
          <p:nvPr>
            <p:ph type="sldNum" sz="quarter" idx="12"/>
          </p:nvPr>
        </p:nvSpPr>
        <p:spPr>
          <a:ln/>
        </p:spPr>
        <p:txBody>
          <a:bodyPr/>
          <a:lstStyle>
            <a:lvl1pPr>
              <a:defRPr/>
            </a:lvl1pPr>
          </a:lstStyle>
          <a:p>
            <a:pPr>
              <a:defRPr/>
            </a:pPr>
            <a:fld id="{09EE28B5-5834-4CB7-ACA2-CF008133E644}" type="slidenum">
              <a:rPr lang="fr-FR"/>
              <a:pPr>
                <a:defRPr/>
              </a:pPr>
              <a:t>‹Nº›</a:t>
            </a:fld>
            <a:endParaRPr lang="fr-FR"/>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fld id="{6AC16F56-C8C9-4943-9A64-9FA2353E77BE}" type="slidenum">
              <a:rPr lang="fr-FR"/>
              <a:pPr>
                <a:defRPr/>
              </a:pPr>
              <a:t>‹Nº›</a:t>
            </a:fld>
            <a:endParaRPr lang="fr-FR"/>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fld id="{500E617D-242D-4212-924E-C2628C0B8EA7}" type="slidenum">
              <a:rPr lang="fr-FR"/>
              <a:pPr>
                <a:defRPr/>
              </a:pPr>
              <a:t>‹Nº›</a:t>
            </a:fld>
            <a:endParaRPr lang="fr-FR"/>
          </a:p>
        </p:txBody>
      </p:sp>
    </p:spTree>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60A55D27-80A4-4EDF-9DB6-0435DC913C2B}" type="slidenum">
              <a:rPr lang="fr-FR"/>
              <a:pPr>
                <a:defRPr/>
              </a:pPr>
              <a:t>‹Nº›</a:t>
            </a:fld>
            <a:endParaRPr lang="fr-FR"/>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AB31EC9B-6194-4FB8-9F94-E382E4A1604F}" type="slidenum">
              <a:rPr lang="fr-FR"/>
              <a:pPr>
                <a:defRPr/>
              </a:pPr>
              <a:t>‹Nº›</a:t>
            </a:fld>
            <a:endParaRPr lang="fr-FR"/>
          </a:p>
        </p:txBody>
      </p:sp>
    </p:spTree>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4" name="Group 2"/>
          <p:cNvGrpSpPr>
            <a:grpSpLocks/>
          </p:cNvGrpSpPr>
          <p:nvPr/>
        </p:nvGrpSpPr>
        <p:grpSpPr bwMode="auto">
          <a:xfrm>
            <a:off x="3800475" y="1789113"/>
            <a:ext cx="5340350" cy="5056187"/>
            <a:chOff x="2394" y="1127"/>
            <a:chExt cx="3364" cy="3185"/>
          </a:xfrm>
        </p:grpSpPr>
        <p:sp>
          <p:nvSpPr>
            <p:cNvPr id="5" name="Rectangle 3"/>
            <p:cNvSpPr>
              <a:spLocks noChangeArrowheads="1"/>
            </p:cNvSpPr>
            <p:nvPr/>
          </p:nvSpPr>
          <p:spPr bwMode="ltGray">
            <a:xfrm>
              <a:off x="4230" y="1365"/>
              <a:ext cx="197" cy="102"/>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pPr>
                <a:defRPr/>
              </a:pPr>
              <a:endParaRPr lang="es-ES"/>
            </a:p>
          </p:txBody>
        </p:sp>
        <p:sp>
          <p:nvSpPr>
            <p:cNvPr id="6" name="Oval 4"/>
            <p:cNvSpPr>
              <a:spLocks noChangeArrowheads="1"/>
            </p:cNvSpPr>
            <p:nvPr/>
          </p:nvSpPr>
          <p:spPr bwMode="ltGray">
            <a:xfrm>
              <a:off x="4299" y="1185"/>
              <a:ext cx="47" cy="47"/>
            </a:xfrm>
            <a:prstGeom prst="ellipse">
              <a:avLst/>
            </a:prstGeom>
            <a:gradFill rotWithShape="0">
              <a:gsLst>
                <a:gs pos="0">
                  <a:schemeClr val="bg2"/>
                </a:gs>
                <a:gs pos="100000">
                  <a:schemeClr val="bg2">
                    <a:gamma/>
                    <a:tint val="81961"/>
                    <a:invGamma/>
                  </a:schemeClr>
                </a:gs>
              </a:gsLst>
              <a:lin ang="5400000" scaled="1"/>
            </a:gradFill>
            <a:ln w="9525">
              <a:noFill/>
              <a:round/>
              <a:headEnd/>
              <a:tailEnd/>
            </a:ln>
            <a:effectLst/>
          </p:spPr>
          <p:txBody>
            <a:bodyPr/>
            <a:lstStyle/>
            <a:p>
              <a:pPr>
                <a:defRPr/>
              </a:pPr>
              <a:endParaRPr lang="es-ES"/>
            </a:p>
          </p:txBody>
        </p:sp>
        <p:sp>
          <p:nvSpPr>
            <p:cNvPr id="7" name="Rectangle 5"/>
            <p:cNvSpPr>
              <a:spLocks noChangeArrowheads="1"/>
            </p:cNvSpPr>
            <p:nvPr/>
          </p:nvSpPr>
          <p:spPr bwMode="ltGray">
            <a:xfrm rot="995337">
              <a:off x="5205" y="1495"/>
              <a:ext cx="6" cy="2073"/>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pPr>
                <a:defRPr/>
              </a:pPr>
              <a:endParaRPr lang="es-ES"/>
            </a:p>
          </p:txBody>
        </p:sp>
        <p:sp>
          <p:nvSpPr>
            <p:cNvPr id="8" name="Freeform 6"/>
            <p:cNvSpPr>
              <a:spLocks noEditPoints="1"/>
            </p:cNvSpPr>
            <p:nvPr/>
          </p:nvSpPr>
          <p:spPr bwMode="ltGray">
            <a:xfrm>
              <a:off x="4871" y="3508"/>
              <a:ext cx="66" cy="96"/>
            </a:xfrm>
            <a:custGeom>
              <a:avLst/>
              <a:gdLst/>
              <a:ahLst/>
              <a:cxnLst>
                <a:cxn ang="0">
                  <a:pos x="18" y="96"/>
                </a:cxn>
                <a:cxn ang="0">
                  <a:pos x="42" y="78"/>
                </a:cxn>
                <a:cxn ang="0">
                  <a:pos x="60" y="60"/>
                </a:cxn>
                <a:cxn ang="0">
                  <a:pos x="66" y="36"/>
                </a:cxn>
                <a:cxn ang="0">
                  <a:pos x="60" y="12"/>
                </a:cxn>
                <a:cxn ang="0">
                  <a:pos x="36" y="0"/>
                </a:cxn>
                <a:cxn ang="0">
                  <a:pos x="24" y="6"/>
                </a:cxn>
                <a:cxn ang="0">
                  <a:pos x="12" y="12"/>
                </a:cxn>
                <a:cxn ang="0">
                  <a:pos x="0" y="36"/>
                </a:cxn>
                <a:cxn ang="0">
                  <a:pos x="0" y="60"/>
                </a:cxn>
                <a:cxn ang="0">
                  <a:pos x="12" y="84"/>
                </a:cxn>
                <a:cxn ang="0">
                  <a:pos x="18" y="96"/>
                </a:cxn>
                <a:cxn ang="0">
                  <a:pos x="18" y="96"/>
                </a:cxn>
                <a:cxn ang="0">
                  <a:pos x="42" y="18"/>
                </a:cxn>
                <a:cxn ang="0">
                  <a:pos x="54" y="24"/>
                </a:cxn>
                <a:cxn ang="0">
                  <a:pos x="60" y="36"/>
                </a:cxn>
                <a:cxn ang="0">
                  <a:pos x="60" y="48"/>
                </a:cxn>
                <a:cxn ang="0">
                  <a:pos x="54" y="54"/>
                </a:cxn>
                <a:cxn ang="0">
                  <a:pos x="36" y="72"/>
                </a:cxn>
                <a:cxn ang="0">
                  <a:pos x="24" y="78"/>
                </a:cxn>
                <a:cxn ang="0">
                  <a:pos x="24" y="78"/>
                </a:cxn>
                <a:cxn ang="0">
                  <a:pos x="12" y="48"/>
                </a:cxn>
                <a:cxn ang="0">
                  <a:pos x="18" y="24"/>
                </a:cxn>
                <a:cxn ang="0">
                  <a:pos x="30" y="18"/>
                </a:cxn>
                <a:cxn ang="0">
                  <a:pos x="42" y="18"/>
                </a:cxn>
                <a:cxn ang="0">
                  <a:pos x="42" y="18"/>
                </a:cxn>
              </a:cxnLst>
              <a:rect l="0" t="0" r="r" b="b"/>
              <a:pathLst>
                <a:path w="66" h="96">
                  <a:moveTo>
                    <a:pt x="18" y="96"/>
                  </a:moveTo>
                  <a:lnTo>
                    <a:pt x="42" y="78"/>
                  </a:lnTo>
                  <a:lnTo>
                    <a:pt x="60" y="60"/>
                  </a:lnTo>
                  <a:lnTo>
                    <a:pt x="66" y="36"/>
                  </a:lnTo>
                  <a:lnTo>
                    <a:pt x="60" y="12"/>
                  </a:lnTo>
                  <a:lnTo>
                    <a:pt x="36" y="0"/>
                  </a:lnTo>
                  <a:lnTo>
                    <a:pt x="24" y="6"/>
                  </a:lnTo>
                  <a:lnTo>
                    <a:pt x="12" y="12"/>
                  </a:lnTo>
                  <a:lnTo>
                    <a:pt x="0" y="36"/>
                  </a:lnTo>
                  <a:lnTo>
                    <a:pt x="0" y="60"/>
                  </a:lnTo>
                  <a:lnTo>
                    <a:pt x="12" y="84"/>
                  </a:lnTo>
                  <a:lnTo>
                    <a:pt x="18" y="96"/>
                  </a:lnTo>
                  <a:lnTo>
                    <a:pt x="18" y="96"/>
                  </a:lnTo>
                  <a:close/>
                  <a:moveTo>
                    <a:pt x="42" y="18"/>
                  </a:moveTo>
                  <a:lnTo>
                    <a:pt x="54" y="24"/>
                  </a:lnTo>
                  <a:lnTo>
                    <a:pt x="60" y="36"/>
                  </a:lnTo>
                  <a:lnTo>
                    <a:pt x="60" y="48"/>
                  </a:lnTo>
                  <a:lnTo>
                    <a:pt x="54" y="54"/>
                  </a:lnTo>
                  <a:lnTo>
                    <a:pt x="36" y="72"/>
                  </a:lnTo>
                  <a:lnTo>
                    <a:pt x="24" y="78"/>
                  </a:lnTo>
                  <a:lnTo>
                    <a:pt x="24" y="78"/>
                  </a:lnTo>
                  <a:lnTo>
                    <a:pt x="12" y="48"/>
                  </a:lnTo>
                  <a:lnTo>
                    <a:pt x="18" y="24"/>
                  </a:lnTo>
                  <a:lnTo>
                    <a:pt x="30" y="18"/>
                  </a:lnTo>
                  <a:lnTo>
                    <a:pt x="42" y="18"/>
                  </a:lnTo>
                  <a:lnTo>
                    <a:pt x="42" y="18"/>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9" name="Rectangle 7"/>
            <p:cNvSpPr>
              <a:spLocks noChangeArrowheads="1"/>
            </p:cNvSpPr>
            <p:nvPr/>
          </p:nvSpPr>
          <p:spPr bwMode="ltGray">
            <a:xfrm rot="91736">
              <a:off x="5487" y="1535"/>
              <a:ext cx="6" cy="1998"/>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pPr>
                <a:defRPr/>
              </a:pPr>
              <a:endParaRPr lang="es-ES"/>
            </a:p>
          </p:txBody>
        </p:sp>
        <p:sp>
          <p:nvSpPr>
            <p:cNvPr id="10" name="Rectangle 8"/>
            <p:cNvSpPr>
              <a:spLocks noChangeArrowheads="1"/>
            </p:cNvSpPr>
            <p:nvPr/>
          </p:nvSpPr>
          <p:spPr bwMode="ltGray">
            <a:xfrm rot="-926223">
              <a:off x="5640" y="1521"/>
              <a:ext cx="6" cy="881"/>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pPr>
                <a:defRPr/>
              </a:pPr>
              <a:endParaRPr lang="es-ES"/>
            </a:p>
          </p:txBody>
        </p:sp>
        <p:sp>
          <p:nvSpPr>
            <p:cNvPr id="11" name="Rectangle 9"/>
            <p:cNvSpPr>
              <a:spLocks noChangeArrowheads="1"/>
            </p:cNvSpPr>
            <p:nvPr/>
          </p:nvSpPr>
          <p:spPr bwMode="ltGray">
            <a:xfrm rot="-1140313">
              <a:off x="3444" y="1816"/>
              <a:ext cx="6" cy="2033"/>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pPr>
                <a:defRPr/>
              </a:pPr>
              <a:endParaRPr lang="es-ES"/>
            </a:p>
          </p:txBody>
        </p:sp>
        <p:sp>
          <p:nvSpPr>
            <p:cNvPr id="12" name="Rectangle 10"/>
            <p:cNvSpPr>
              <a:spLocks noChangeArrowheads="1"/>
            </p:cNvSpPr>
            <p:nvPr/>
          </p:nvSpPr>
          <p:spPr bwMode="ltGray">
            <a:xfrm rot="1114412">
              <a:off x="2757" y="1821"/>
              <a:ext cx="6" cy="2119"/>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pPr>
                <a:defRPr/>
              </a:pPr>
              <a:endParaRPr lang="es-ES"/>
            </a:p>
          </p:txBody>
        </p:sp>
        <p:sp>
          <p:nvSpPr>
            <p:cNvPr id="13" name="Rectangle 11"/>
            <p:cNvSpPr>
              <a:spLocks noChangeArrowheads="1"/>
            </p:cNvSpPr>
            <p:nvPr/>
          </p:nvSpPr>
          <p:spPr bwMode="ltGray">
            <a:xfrm rot="254676">
              <a:off x="3035" y="1870"/>
              <a:ext cx="6" cy="1906"/>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pPr>
                <a:defRPr/>
              </a:pPr>
              <a:endParaRPr lang="es-ES"/>
            </a:p>
          </p:txBody>
        </p:sp>
        <p:sp>
          <p:nvSpPr>
            <p:cNvPr id="14" name="Freeform 12"/>
            <p:cNvSpPr>
              <a:spLocks/>
            </p:cNvSpPr>
            <p:nvPr/>
          </p:nvSpPr>
          <p:spPr bwMode="ltGray">
            <a:xfrm>
              <a:off x="4007" y="3021"/>
              <a:ext cx="623" cy="156"/>
            </a:xfrm>
            <a:custGeom>
              <a:avLst/>
              <a:gdLst/>
              <a:ahLst/>
              <a:cxnLst>
                <a:cxn ang="0">
                  <a:pos x="6" y="18"/>
                </a:cxn>
                <a:cxn ang="0">
                  <a:pos x="162" y="36"/>
                </a:cxn>
                <a:cxn ang="0">
                  <a:pos x="251" y="36"/>
                </a:cxn>
                <a:cxn ang="0">
                  <a:pos x="354" y="30"/>
                </a:cxn>
                <a:cxn ang="0">
                  <a:pos x="473" y="18"/>
                </a:cxn>
                <a:cxn ang="0">
                  <a:pos x="611" y="0"/>
                </a:cxn>
                <a:cxn ang="0">
                  <a:pos x="623" y="114"/>
                </a:cxn>
                <a:cxn ang="0">
                  <a:pos x="497" y="138"/>
                </a:cxn>
                <a:cxn ang="0">
                  <a:pos x="414" y="150"/>
                </a:cxn>
                <a:cxn ang="0">
                  <a:pos x="318" y="156"/>
                </a:cxn>
                <a:cxn ang="0">
                  <a:pos x="215" y="156"/>
                </a:cxn>
                <a:cxn ang="0">
                  <a:pos x="108" y="150"/>
                </a:cxn>
                <a:cxn ang="0">
                  <a:pos x="0" y="132"/>
                </a:cxn>
                <a:cxn ang="0">
                  <a:pos x="6" y="18"/>
                </a:cxn>
                <a:cxn ang="0">
                  <a:pos x="6" y="18"/>
                </a:cxn>
              </a:cxnLst>
              <a:rect l="0" t="0" r="r" b="b"/>
              <a:pathLst>
                <a:path w="623" h="156">
                  <a:moveTo>
                    <a:pt x="6" y="18"/>
                  </a:moveTo>
                  <a:lnTo>
                    <a:pt x="162" y="36"/>
                  </a:lnTo>
                  <a:lnTo>
                    <a:pt x="251" y="36"/>
                  </a:lnTo>
                  <a:lnTo>
                    <a:pt x="354" y="30"/>
                  </a:lnTo>
                  <a:lnTo>
                    <a:pt x="473" y="18"/>
                  </a:lnTo>
                  <a:lnTo>
                    <a:pt x="611" y="0"/>
                  </a:lnTo>
                  <a:lnTo>
                    <a:pt x="623" y="114"/>
                  </a:lnTo>
                  <a:lnTo>
                    <a:pt x="497" y="138"/>
                  </a:lnTo>
                  <a:lnTo>
                    <a:pt x="414" y="150"/>
                  </a:lnTo>
                  <a:lnTo>
                    <a:pt x="318" y="156"/>
                  </a:lnTo>
                  <a:lnTo>
                    <a:pt x="215" y="156"/>
                  </a:lnTo>
                  <a:lnTo>
                    <a:pt x="108" y="150"/>
                  </a:lnTo>
                  <a:lnTo>
                    <a:pt x="0" y="132"/>
                  </a:lnTo>
                  <a:lnTo>
                    <a:pt x="6" y="18"/>
                  </a:lnTo>
                  <a:lnTo>
                    <a:pt x="6" y="18"/>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15" name="Freeform 13"/>
            <p:cNvSpPr>
              <a:spLocks/>
            </p:cNvSpPr>
            <p:nvPr/>
          </p:nvSpPr>
          <p:spPr bwMode="ltGray">
            <a:xfrm>
              <a:off x="4762" y="3591"/>
              <a:ext cx="996" cy="126"/>
            </a:xfrm>
            <a:custGeom>
              <a:avLst/>
              <a:gdLst/>
              <a:ahLst/>
              <a:cxnLst>
                <a:cxn ang="0">
                  <a:pos x="754" y="6"/>
                </a:cxn>
                <a:cxn ang="0">
                  <a:pos x="652" y="6"/>
                </a:cxn>
                <a:cxn ang="0">
                  <a:pos x="563" y="6"/>
                </a:cxn>
                <a:cxn ang="0">
                  <a:pos x="479" y="6"/>
                </a:cxn>
                <a:cxn ang="0">
                  <a:pos x="401" y="6"/>
                </a:cxn>
                <a:cxn ang="0">
                  <a:pos x="335" y="0"/>
                </a:cxn>
                <a:cxn ang="0">
                  <a:pos x="276" y="0"/>
                </a:cxn>
                <a:cxn ang="0">
                  <a:pos x="222" y="0"/>
                </a:cxn>
                <a:cxn ang="0">
                  <a:pos x="180" y="6"/>
                </a:cxn>
                <a:cxn ang="0">
                  <a:pos x="138" y="6"/>
                </a:cxn>
                <a:cxn ang="0">
                  <a:pos x="108" y="6"/>
                </a:cxn>
                <a:cxn ang="0">
                  <a:pos x="54" y="6"/>
                </a:cxn>
                <a:cxn ang="0">
                  <a:pos x="24" y="12"/>
                </a:cxn>
                <a:cxn ang="0">
                  <a:pos x="6" y="18"/>
                </a:cxn>
                <a:cxn ang="0">
                  <a:pos x="0" y="24"/>
                </a:cxn>
                <a:cxn ang="0">
                  <a:pos x="12" y="42"/>
                </a:cxn>
                <a:cxn ang="0">
                  <a:pos x="18" y="48"/>
                </a:cxn>
                <a:cxn ang="0">
                  <a:pos x="30" y="54"/>
                </a:cxn>
                <a:cxn ang="0">
                  <a:pos x="60" y="60"/>
                </a:cxn>
                <a:cxn ang="0">
                  <a:pos x="90" y="72"/>
                </a:cxn>
                <a:cxn ang="0">
                  <a:pos x="144" y="84"/>
                </a:cxn>
                <a:cxn ang="0">
                  <a:pos x="210" y="90"/>
                </a:cxn>
                <a:cxn ang="0">
                  <a:pos x="293" y="102"/>
                </a:cxn>
                <a:cxn ang="0">
                  <a:pos x="389" y="108"/>
                </a:cxn>
                <a:cxn ang="0">
                  <a:pos x="503" y="120"/>
                </a:cxn>
                <a:cxn ang="0">
                  <a:pos x="622" y="120"/>
                </a:cxn>
                <a:cxn ang="0">
                  <a:pos x="754" y="126"/>
                </a:cxn>
                <a:cxn ang="0">
                  <a:pos x="873" y="126"/>
                </a:cxn>
                <a:cxn ang="0">
                  <a:pos x="993" y="126"/>
                </a:cxn>
                <a:cxn ang="0">
                  <a:pos x="993" y="12"/>
                </a:cxn>
                <a:cxn ang="0">
                  <a:pos x="879" y="12"/>
                </a:cxn>
                <a:cxn ang="0">
                  <a:pos x="754" y="6"/>
                </a:cxn>
                <a:cxn ang="0">
                  <a:pos x="754" y="6"/>
                </a:cxn>
              </a:cxnLst>
              <a:rect l="0" t="0" r="r" b="b"/>
              <a:pathLst>
                <a:path w="993" h="126">
                  <a:moveTo>
                    <a:pt x="754" y="6"/>
                  </a:moveTo>
                  <a:lnTo>
                    <a:pt x="652" y="6"/>
                  </a:lnTo>
                  <a:lnTo>
                    <a:pt x="563" y="6"/>
                  </a:lnTo>
                  <a:lnTo>
                    <a:pt x="479" y="6"/>
                  </a:lnTo>
                  <a:lnTo>
                    <a:pt x="401" y="6"/>
                  </a:lnTo>
                  <a:lnTo>
                    <a:pt x="335" y="0"/>
                  </a:lnTo>
                  <a:lnTo>
                    <a:pt x="276" y="0"/>
                  </a:lnTo>
                  <a:lnTo>
                    <a:pt x="222" y="0"/>
                  </a:lnTo>
                  <a:lnTo>
                    <a:pt x="180" y="6"/>
                  </a:lnTo>
                  <a:lnTo>
                    <a:pt x="138" y="6"/>
                  </a:lnTo>
                  <a:lnTo>
                    <a:pt x="108" y="6"/>
                  </a:lnTo>
                  <a:lnTo>
                    <a:pt x="54" y="6"/>
                  </a:lnTo>
                  <a:lnTo>
                    <a:pt x="24" y="12"/>
                  </a:lnTo>
                  <a:lnTo>
                    <a:pt x="6" y="18"/>
                  </a:lnTo>
                  <a:lnTo>
                    <a:pt x="0" y="24"/>
                  </a:lnTo>
                  <a:lnTo>
                    <a:pt x="12" y="42"/>
                  </a:lnTo>
                  <a:lnTo>
                    <a:pt x="18" y="48"/>
                  </a:lnTo>
                  <a:lnTo>
                    <a:pt x="30" y="54"/>
                  </a:lnTo>
                  <a:lnTo>
                    <a:pt x="60" y="60"/>
                  </a:lnTo>
                  <a:lnTo>
                    <a:pt x="90" y="72"/>
                  </a:lnTo>
                  <a:lnTo>
                    <a:pt x="144" y="84"/>
                  </a:lnTo>
                  <a:lnTo>
                    <a:pt x="210" y="90"/>
                  </a:lnTo>
                  <a:lnTo>
                    <a:pt x="293" y="102"/>
                  </a:lnTo>
                  <a:lnTo>
                    <a:pt x="389" y="108"/>
                  </a:lnTo>
                  <a:lnTo>
                    <a:pt x="503" y="120"/>
                  </a:lnTo>
                  <a:lnTo>
                    <a:pt x="622" y="120"/>
                  </a:lnTo>
                  <a:lnTo>
                    <a:pt x="754" y="126"/>
                  </a:lnTo>
                  <a:lnTo>
                    <a:pt x="873" y="126"/>
                  </a:lnTo>
                  <a:lnTo>
                    <a:pt x="993" y="126"/>
                  </a:lnTo>
                  <a:lnTo>
                    <a:pt x="993" y="12"/>
                  </a:lnTo>
                  <a:lnTo>
                    <a:pt x="879" y="12"/>
                  </a:lnTo>
                  <a:lnTo>
                    <a:pt x="754" y="6"/>
                  </a:lnTo>
                  <a:lnTo>
                    <a:pt x="754" y="6"/>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16" name="Freeform 14"/>
            <p:cNvSpPr>
              <a:spLocks/>
            </p:cNvSpPr>
            <p:nvPr/>
          </p:nvSpPr>
          <p:spPr bwMode="ltGray">
            <a:xfrm>
              <a:off x="4786" y="3645"/>
              <a:ext cx="972" cy="245"/>
            </a:xfrm>
            <a:custGeom>
              <a:avLst/>
              <a:gdLst/>
              <a:ahLst/>
              <a:cxnLst>
                <a:cxn ang="0">
                  <a:pos x="0" y="0"/>
                </a:cxn>
                <a:cxn ang="0">
                  <a:pos x="24" y="54"/>
                </a:cxn>
                <a:cxn ang="0">
                  <a:pos x="66" y="96"/>
                </a:cxn>
                <a:cxn ang="0">
                  <a:pos x="120" y="137"/>
                </a:cxn>
                <a:cxn ang="0">
                  <a:pos x="198" y="173"/>
                </a:cxn>
                <a:cxn ang="0">
                  <a:pos x="293" y="203"/>
                </a:cxn>
                <a:cxn ang="0">
                  <a:pos x="353" y="215"/>
                </a:cxn>
                <a:cxn ang="0">
                  <a:pos x="413" y="227"/>
                </a:cxn>
                <a:cxn ang="0">
                  <a:pos x="479" y="233"/>
                </a:cxn>
                <a:cxn ang="0">
                  <a:pos x="556" y="239"/>
                </a:cxn>
                <a:cxn ang="0">
                  <a:pos x="634" y="245"/>
                </a:cxn>
                <a:cxn ang="0">
                  <a:pos x="724" y="245"/>
                </a:cxn>
                <a:cxn ang="0">
                  <a:pos x="855" y="245"/>
                </a:cxn>
                <a:cxn ang="0">
                  <a:pos x="969" y="239"/>
                </a:cxn>
                <a:cxn ang="0">
                  <a:pos x="969" y="60"/>
                </a:cxn>
                <a:cxn ang="0">
                  <a:pos x="700" y="60"/>
                </a:cxn>
                <a:cxn ang="0">
                  <a:pos x="503" y="54"/>
                </a:cxn>
                <a:cxn ang="0">
                  <a:pos x="317" y="42"/>
                </a:cxn>
                <a:cxn ang="0">
                  <a:pos x="150" y="24"/>
                </a:cxn>
                <a:cxn ang="0">
                  <a:pos x="72" y="12"/>
                </a:cxn>
                <a:cxn ang="0">
                  <a:pos x="0" y="0"/>
                </a:cxn>
                <a:cxn ang="0">
                  <a:pos x="0" y="0"/>
                </a:cxn>
              </a:cxnLst>
              <a:rect l="0" t="0" r="r" b="b"/>
              <a:pathLst>
                <a:path w="969" h="245">
                  <a:moveTo>
                    <a:pt x="0" y="0"/>
                  </a:moveTo>
                  <a:lnTo>
                    <a:pt x="24" y="54"/>
                  </a:lnTo>
                  <a:lnTo>
                    <a:pt x="66" y="96"/>
                  </a:lnTo>
                  <a:lnTo>
                    <a:pt x="120" y="137"/>
                  </a:lnTo>
                  <a:lnTo>
                    <a:pt x="198" y="173"/>
                  </a:lnTo>
                  <a:lnTo>
                    <a:pt x="293" y="203"/>
                  </a:lnTo>
                  <a:lnTo>
                    <a:pt x="353" y="215"/>
                  </a:lnTo>
                  <a:lnTo>
                    <a:pt x="413" y="227"/>
                  </a:lnTo>
                  <a:lnTo>
                    <a:pt x="479" y="233"/>
                  </a:lnTo>
                  <a:lnTo>
                    <a:pt x="556" y="239"/>
                  </a:lnTo>
                  <a:lnTo>
                    <a:pt x="634" y="245"/>
                  </a:lnTo>
                  <a:lnTo>
                    <a:pt x="724" y="245"/>
                  </a:lnTo>
                  <a:lnTo>
                    <a:pt x="855" y="245"/>
                  </a:lnTo>
                  <a:lnTo>
                    <a:pt x="969" y="239"/>
                  </a:lnTo>
                  <a:lnTo>
                    <a:pt x="969" y="60"/>
                  </a:lnTo>
                  <a:lnTo>
                    <a:pt x="700" y="60"/>
                  </a:lnTo>
                  <a:lnTo>
                    <a:pt x="503" y="54"/>
                  </a:lnTo>
                  <a:lnTo>
                    <a:pt x="317" y="42"/>
                  </a:lnTo>
                  <a:lnTo>
                    <a:pt x="150" y="24"/>
                  </a:lnTo>
                  <a:lnTo>
                    <a:pt x="72" y="12"/>
                  </a:lnTo>
                  <a:lnTo>
                    <a:pt x="0" y="0"/>
                  </a:lnTo>
                  <a:lnTo>
                    <a:pt x="0" y="0"/>
                  </a:lnTo>
                  <a:close/>
                </a:path>
              </a:pathLst>
            </a:custGeom>
            <a:gradFill rotWithShape="0">
              <a:gsLst>
                <a:gs pos="0">
                  <a:schemeClr val="bg2"/>
                </a:gs>
                <a:gs pos="100000">
                  <a:schemeClr val="bg2">
                    <a:gamma/>
                    <a:tint val="81961"/>
                    <a:invGamma/>
                  </a:schemeClr>
                </a:gs>
              </a:gsLst>
              <a:lin ang="18900000" scaled="1"/>
            </a:gradFill>
            <a:ln w="9525">
              <a:noFill/>
              <a:round/>
              <a:headEnd/>
              <a:tailEnd/>
            </a:ln>
          </p:spPr>
          <p:txBody>
            <a:bodyPr/>
            <a:lstStyle/>
            <a:p>
              <a:pPr>
                <a:defRPr/>
              </a:pPr>
              <a:endParaRPr lang="es-ES"/>
            </a:p>
          </p:txBody>
        </p:sp>
        <p:sp>
          <p:nvSpPr>
            <p:cNvPr id="17" name="Freeform 15"/>
            <p:cNvSpPr>
              <a:spLocks/>
            </p:cNvSpPr>
            <p:nvPr/>
          </p:nvSpPr>
          <p:spPr bwMode="ltGray">
            <a:xfrm>
              <a:off x="4804" y="3591"/>
              <a:ext cx="954" cy="90"/>
            </a:xfrm>
            <a:custGeom>
              <a:avLst/>
              <a:gdLst/>
              <a:ahLst/>
              <a:cxnLst>
                <a:cxn ang="0">
                  <a:pos x="700" y="0"/>
                </a:cxn>
                <a:cxn ang="0">
                  <a:pos x="598" y="0"/>
                </a:cxn>
                <a:cxn ang="0">
                  <a:pos x="515" y="0"/>
                </a:cxn>
                <a:cxn ang="0">
                  <a:pos x="431" y="0"/>
                </a:cxn>
                <a:cxn ang="0">
                  <a:pos x="365" y="0"/>
                </a:cxn>
                <a:cxn ang="0">
                  <a:pos x="299" y="0"/>
                </a:cxn>
                <a:cxn ang="0">
                  <a:pos x="245" y="0"/>
                </a:cxn>
                <a:cxn ang="0">
                  <a:pos x="198" y="0"/>
                </a:cxn>
                <a:cxn ang="0">
                  <a:pos x="162" y="0"/>
                </a:cxn>
                <a:cxn ang="0">
                  <a:pos x="126" y="6"/>
                </a:cxn>
                <a:cxn ang="0">
                  <a:pos x="96" y="6"/>
                </a:cxn>
                <a:cxn ang="0">
                  <a:pos x="54" y="12"/>
                </a:cxn>
                <a:cxn ang="0">
                  <a:pos x="30" y="12"/>
                </a:cxn>
                <a:cxn ang="0">
                  <a:pos x="12" y="18"/>
                </a:cxn>
                <a:cxn ang="0">
                  <a:pos x="6" y="18"/>
                </a:cxn>
                <a:cxn ang="0">
                  <a:pos x="0" y="24"/>
                </a:cxn>
                <a:cxn ang="0">
                  <a:pos x="6" y="30"/>
                </a:cxn>
                <a:cxn ang="0">
                  <a:pos x="24" y="36"/>
                </a:cxn>
                <a:cxn ang="0">
                  <a:pos x="54" y="42"/>
                </a:cxn>
                <a:cxn ang="0">
                  <a:pos x="102" y="54"/>
                </a:cxn>
                <a:cxn ang="0">
                  <a:pos x="168" y="60"/>
                </a:cxn>
                <a:cxn ang="0">
                  <a:pos x="251" y="66"/>
                </a:cxn>
                <a:cxn ang="0">
                  <a:pos x="341" y="78"/>
                </a:cxn>
                <a:cxn ang="0">
                  <a:pos x="449" y="84"/>
                </a:cxn>
                <a:cxn ang="0">
                  <a:pos x="568" y="84"/>
                </a:cxn>
                <a:cxn ang="0">
                  <a:pos x="694" y="90"/>
                </a:cxn>
                <a:cxn ang="0">
                  <a:pos x="825" y="90"/>
                </a:cxn>
                <a:cxn ang="0">
                  <a:pos x="951" y="90"/>
                </a:cxn>
                <a:cxn ang="0">
                  <a:pos x="951" y="6"/>
                </a:cxn>
                <a:cxn ang="0">
                  <a:pos x="831" y="6"/>
                </a:cxn>
                <a:cxn ang="0">
                  <a:pos x="772" y="6"/>
                </a:cxn>
                <a:cxn ang="0">
                  <a:pos x="700" y="0"/>
                </a:cxn>
                <a:cxn ang="0">
                  <a:pos x="700" y="0"/>
                </a:cxn>
              </a:cxnLst>
              <a:rect l="0" t="0" r="r" b="b"/>
              <a:pathLst>
                <a:path w="951" h="90">
                  <a:moveTo>
                    <a:pt x="700" y="0"/>
                  </a:moveTo>
                  <a:lnTo>
                    <a:pt x="598" y="0"/>
                  </a:lnTo>
                  <a:lnTo>
                    <a:pt x="515" y="0"/>
                  </a:lnTo>
                  <a:lnTo>
                    <a:pt x="431" y="0"/>
                  </a:lnTo>
                  <a:lnTo>
                    <a:pt x="365" y="0"/>
                  </a:lnTo>
                  <a:lnTo>
                    <a:pt x="299" y="0"/>
                  </a:lnTo>
                  <a:lnTo>
                    <a:pt x="245" y="0"/>
                  </a:lnTo>
                  <a:lnTo>
                    <a:pt x="198" y="0"/>
                  </a:lnTo>
                  <a:lnTo>
                    <a:pt x="162" y="0"/>
                  </a:lnTo>
                  <a:lnTo>
                    <a:pt x="126" y="6"/>
                  </a:lnTo>
                  <a:lnTo>
                    <a:pt x="96" y="6"/>
                  </a:lnTo>
                  <a:lnTo>
                    <a:pt x="54" y="12"/>
                  </a:lnTo>
                  <a:lnTo>
                    <a:pt x="30" y="12"/>
                  </a:lnTo>
                  <a:lnTo>
                    <a:pt x="12" y="18"/>
                  </a:lnTo>
                  <a:lnTo>
                    <a:pt x="6" y="18"/>
                  </a:lnTo>
                  <a:lnTo>
                    <a:pt x="0" y="24"/>
                  </a:lnTo>
                  <a:lnTo>
                    <a:pt x="6" y="30"/>
                  </a:lnTo>
                  <a:lnTo>
                    <a:pt x="24" y="36"/>
                  </a:lnTo>
                  <a:lnTo>
                    <a:pt x="54" y="42"/>
                  </a:lnTo>
                  <a:lnTo>
                    <a:pt x="102" y="54"/>
                  </a:lnTo>
                  <a:lnTo>
                    <a:pt x="168" y="60"/>
                  </a:lnTo>
                  <a:lnTo>
                    <a:pt x="251" y="66"/>
                  </a:lnTo>
                  <a:lnTo>
                    <a:pt x="341" y="78"/>
                  </a:lnTo>
                  <a:lnTo>
                    <a:pt x="449" y="84"/>
                  </a:lnTo>
                  <a:lnTo>
                    <a:pt x="568" y="84"/>
                  </a:lnTo>
                  <a:lnTo>
                    <a:pt x="694" y="90"/>
                  </a:lnTo>
                  <a:lnTo>
                    <a:pt x="825" y="90"/>
                  </a:lnTo>
                  <a:lnTo>
                    <a:pt x="951" y="90"/>
                  </a:lnTo>
                  <a:lnTo>
                    <a:pt x="951" y="6"/>
                  </a:lnTo>
                  <a:lnTo>
                    <a:pt x="831" y="6"/>
                  </a:lnTo>
                  <a:lnTo>
                    <a:pt x="772" y="6"/>
                  </a:lnTo>
                  <a:lnTo>
                    <a:pt x="700" y="0"/>
                  </a:lnTo>
                  <a:lnTo>
                    <a:pt x="700" y="0"/>
                  </a:lnTo>
                  <a:close/>
                </a:path>
              </a:pathLst>
            </a:custGeom>
            <a:gradFill rotWithShape="0">
              <a:gsLst>
                <a:gs pos="0">
                  <a:schemeClr val="bg2">
                    <a:gamma/>
                    <a:tint val="81961"/>
                    <a:invGamma/>
                  </a:schemeClr>
                </a:gs>
                <a:gs pos="100000">
                  <a:schemeClr val="bg2"/>
                </a:gs>
              </a:gsLst>
              <a:lin ang="0" scaled="1"/>
            </a:gradFill>
            <a:ln w="9525">
              <a:noFill/>
              <a:round/>
              <a:headEnd/>
              <a:tailEnd/>
            </a:ln>
          </p:spPr>
          <p:txBody>
            <a:bodyPr/>
            <a:lstStyle/>
            <a:p>
              <a:pPr>
                <a:defRPr/>
              </a:pPr>
              <a:endParaRPr lang="es-ES"/>
            </a:p>
          </p:txBody>
        </p:sp>
        <p:sp>
          <p:nvSpPr>
            <p:cNvPr id="18" name="Freeform 16"/>
            <p:cNvSpPr>
              <a:spLocks/>
            </p:cNvSpPr>
            <p:nvPr/>
          </p:nvSpPr>
          <p:spPr bwMode="ltGray">
            <a:xfrm>
              <a:off x="3059" y="1541"/>
              <a:ext cx="102" cy="155"/>
            </a:xfrm>
            <a:custGeom>
              <a:avLst/>
              <a:gdLst/>
              <a:ahLst/>
              <a:cxnLst>
                <a:cxn ang="0">
                  <a:pos x="102" y="0"/>
                </a:cxn>
                <a:cxn ang="0">
                  <a:pos x="0" y="12"/>
                </a:cxn>
                <a:cxn ang="0">
                  <a:pos x="30" y="72"/>
                </a:cxn>
                <a:cxn ang="0">
                  <a:pos x="30" y="155"/>
                </a:cxn>
                <a:cxn ang="0">
                  <a:pos x="72" y="155"/>
                </a:cxn>
                <a:cxn ang="0">
                  <a:pos x="72" y="66"/>
                </a:cxn>
                <a:cxn ang="0">
                  <a:pos x="102" y="0"/>
                </a:cxn>
                <a:cxn ang="0">
                  <a:pos x="102" y="0"/>
                </a:cxn>
              </a:cxnLst>
              <a:rect l="0" t="0" r="r" b="b"/>
              <a:pathLst>
                <a:path w="102" h="155">
                  <a:moveTo>
                    <a:pt x="102" y="0"/>
                  </a:moveTo>
                  <a:lnTo>
                    <a:pt x="0" y="12"/>
                  </a:lnTo>
                  <a:lnTo>
                    <a:pt x="30" y="72"/>
                  </a:lnTo>
                  <a:lnTo>
                    <a:pt x="30" y="155"/>
                  </a:lnTo>
                  <a:lnTo>
                    <a:pt x="72" y="155"/>
                  </a:lnTo>
                  <a:lnTo>
                    <a:pt x="72" y="66"/>
                  </a:lnTo>
                  <a:lnTo>
                    <a:pt x="102" y="0"/>
                  </a:lnTo>
                  <a:lnTo>
                    <a:pt x="102" y="0"/>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19" name="Freeform 17"/>
            <p:cNvSpPr>
              <a:spLocks noEditPoints="1"/>
            </p:cNvSpPr>
            <p:nvPr/>
          </p:nvSpPr>
          <p:spPr bwMode="ltGray">
            <a:xfrm>
              <a:off x="3059" y="1690"/>
              <a:ext cx="90" cy="96"/>
            </a:xfrm>
            <a:custGeom>
              <a:avLst/>
              <a:gdLst/>
              <a:ahLst/>
              <a:cxnLst>
                <a:cxn ang="0">
                  <a:pos x="48" y="96"/>
                </a:cxn>
                <a:cxn ang="0">
                  <a:pos x="72" y="72"/>
                </a:cxn>
                <a:cxn ang="0">
                  <a:pos x="84" y="48"/>
                </a:cxn>
                <a:cxn ang="0">
                  <a:pos x="90" y="36"/>
                </a:cxn>
                <a:cxn ang="0">
                  <a:pos x="84" y="24"/>
                </a:cxn>
                <a:cxn ang="0">
                  <a:pos x="66" y="6"/>
                </a:cxn>
                <a:cxn ang="0">
                  <a:pos x="42" y="0"/>
                </a:cxn>
                <a:cxn ang="0">
                  <a:pos x="24" y="0"/>
                </a:cxn>
                <a:cxn ang="0">
                  <a:pos x="12" y="12"/>
                </a:cxn>
                <a:cxn ang="0">
                  <a:pos x="6" y="24"/>
                </a:cxn>
                <a:cxn ang="0">
                  <a:pos x="0" y="36"/>
                </a:cxn>
                <a:cxn ang="0">
                  <a:pos x="12" y="66"/>
                </a:cxn>
                <a:cxn ang="0">
                  <a:pos x="30" y="84"/>
                </a:cxn>
                <a:cxn ang="0">
                  <a:pos x="48" y="96"/>
                </a:cxn>
                <a:cxn ang="0">
                  <a:pos x="48" y="96"/>
                </a:cxn>
                <a:cxn ang="0">
                  <a:pos x="48" y="12"/>
                </a:cxn>
                <a:cxn ang="0">
                  <a:pos x="66" y="18"/>
                </a:cxn>
                <a:cxn ang="0">
                  <a:pos x="72" y="24"/>
                </a:cxn>
                <a:cxn ang="0">
                  <a:pos x="72" y="36"/>
                </a:cxn>
                <a:cxn ang="0">
                  <a:pos x="72" y="48"/>
                </a:cxn>
                <a:cxn ang="0">
                  <a:pos x="54" y="66"/>
                </a:cxn>
                <a:cxn ang="0">
                  <a:pos x="48" y="78"/>
                </a:cxn>
                <a:cxn ang="0">
                  <a:pos x="30" y="66"/>
                </a:cxn>
                <a:cxn ang="0">
                  <a:pos x="24" y="48"/>
                </a:cxn>
                <a:cxn ang="0">
                  <a:pos x="18" y="30"/>
                </a:cxn>
                <a:cxn ang="0">
                  <a:pos x="30" y="12"/>
                </a:cxn>
                <a:cxn ang="0">
                  <a:pos x="48" y="12"/>
                </a:cxn>
                <a:cxn ang="0">
                  <a:pos x="48" y="12"/>
                </a:cxn>
              </a:cxnLst>
              <a:rect l="0" t="0" r="r" b="b"/>
              <a:pathLst>
                <a:path w="90" h="96">
                  <a:moveTo>
                    <a:pt x="48" y="96"/>
                  </a:moveTo>
                  <a:lnTo>
                    <a:pt x="72" y="72"/>
                  </a:lnTo>
                  <a:lnTo>
                    <a:pt x="84" y="48"/>
                  </a:lnTo>
                  <a:lnTo>
                    <a:pt x="90" y="36"/>
                  </a:lnTo>
                  <a:lnTo>
                    <a:pt x="84" y="24"/>
                  </a:lnTo>
                  <a:lnTo>
                    <a:pt x="66" y="6"/>
                  </a:lnTo>
                  <a:lnTo>
                    <a:pt x="42" y="0"/>
                  </a:lnTo>
                  <a:lnTo>
                    <a:pt x="24" y="0"/>
                  </a:lnTo>
                  <a:lnTo>
                    <a:pt x="12" y="12"/>
                  </a:lnTo>
                  <a:lnTo>
                    <a:pt x="6" y="24"/>
                  </a:lnTo>
                  <a:lnTo>
                    <a:pt x="0" y="36"/>
                  </a:lnTo>
                  <a:lnTo>
                    <a:pt x="12" y="66"/>
                  </a:lnTo>
                  <a:lnTo>
                    <a:pt x="30" y="84"/>
                  </a:lnTo>
                  <a:lnTo>
                    <a:pt x="48" y="96"/>
                  </a:lnTo>
                  <a:lnTo>
                    <a:pt x="48" y="96"/>
                  </a:lnTo>
                  <a:close/>
                  <a:moveTo>
                    <a:pt x="48" y="12"/>
                  </a:moveTo>
                  <a:lnTo>
                    <a:pt x="66" y="18"/>
                  </a:lnTo>
                  <a:lnTo>
                    <a:pt x="72" y="24"/>
                  </a:lnTo>
                  <a:lnTo>
                    <a:pt x="72" y="36"/>
                  </a:lnTo>
                  <a:lnTo>
                    <a:pt x="72" y="48"/>
                  </a:lnTo>
                  <a:lnTo>
                    <a:pt x="54" y="66"/>
                  </a:lnTo>
                  <a:lnTo>
                    <a:pt x="48" y="78"/>
                  </a:lnTo>
                  <a:lnTo>
                    <a:pt x="30" y="66"/>
                  </a:lnTo>
                  <a:lnTo>
                    <a:pt x="24" y="48"/>
                  </a:lnTo>
                  <a:lnTo>
                    <a:pt x="18" y="30"/>
                  </a:lnTo>
                  <a:lnTo>
                    <a:pt x="30" y="12"/>
                  </a:lnTo>
                  <a:lnTo>
                    <a:pt x="48" y="12"/>
                  </a:lnTo>
                  <a:lnTo>
                    <a:pt x="48" y="12"/>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20" name="Freeform 18"/>
            <p:cNvSpPr>
              <a:spLocks noEditPoints="1"/>
            </p:cNvSpPr>
            <p:nvPr/>
          </p:nvSpPr>
          <p:spPr bwMode="ltGray">
            <a:xfrm>
              <a:off x="3059" y="1768"/>
              <a:ext cx="90" cy="108"/>
            </a:xfrm>
            <a:custGeom>
              <a:avLst/>
              <a:gdLst/>
              <a:ahLst/>
              <a:cxnLst>
                <a:cxn ang="0">
                  <a:pos x="0" y="90"/>
                </a:cxn>
                <a:cxn ang="0">
                  <a:pos x="12" y="102"/>
                </a:cxn>
                <a:cxn ang="0">
                  <a:pos x="24" y="108"/>
                </a:cxn>
                <a:cxn ang="0">
                  <a:pos x="54" y="108"/>
                </a:cxn>
                <a:cxn ang="0">
                  <a:pos x="78" y="96"/>
                </a:cxn>
                <a:cxn ang="0">
                  <a:pos x="90" y="72"/>
                </a:cxn>
                <a:cxn ang="0">
                  <a:pos x="84" y="42"/>
                </a:cxn>
                <a:cxn ang="0">
                  <a:pos x="66" y="24"/>
                </a:cxn>
                <a:cxn ang="0">
                  <a:pos x="54" y="12"/>
                </a:cxn>
                <a:cxn ang="0">
                  <a:pos x="48" y="6"/>
                </a:cxn>
                <a:cxn ang="0">
                  <a:pos x="48" y="6"/>
                </a:cxn>
                <a:cxn ang="0">
                  <a:pos x="48" y="0"/>
                </a:cxn>
                <a:cxn ang="0">
                  <a:pos x="24" y="24"/>
                </a:cxn>
                <a:cxn ang="0">
                  <a:pos x="6" y="48"/>
                </a:cxn>
                <a:cxn ang="0">
                  <a:pos x="0" y="66"/>
                </a:cxn>
                <a:cxn ang="0">
                  <a:pos x="0" y="90"/>
                </a:cxn>
                <a:cxn ang="0">
                  <a:pos x="0" y="90"/>
                </a:cxn>
                <a:cxn ang="0">
                  <a:pos x="12" y="66"/>
                </a:cxn>
                <a:cxn ang="0">
                  <a:pos x="18" y="48"/>
                </a:cxn>
                <a:cxn ang="0">
                  <a:pos x="30" y="36"/>
                </a:cxn>
                <a:cxn ang="0">
                  <a:pos x="42" y="24"/>
                </a:cxn>
                <a:cxn ang="0">
                  <a:pos x="48" y="18"/>
                </a:cxn>
                <a:cxn ang="0">
                  <a:pos x="66" y="30"/>
                </a:cxn>
                <a:cxn ang="0">
                  <a:pos x="72" y="48"/>
                </a:cxn>
                <a:cxn ang="0">
                  <a:pos x="78" y="72"/>
                </a:cxn>
                <a:cxn ang="0">
                  <a:pos x="78" y="84"/>
                </a:cxn>
                <a:cxn ang="0">
                  <a:pos x="66" y="96"/>
                </a:cxn>
                <a:cxn ang="0">
                  <a:pos x="42" y="102"/>
                </a:cxn>
                <a:cxn ang="0">
                  <a:pos x="30" y="96"/>
                </a:cxn>
                <a:cxn ang="0">
                  <a:pos x="18" y="90"/>
                </a:cxn>
                <a:cxn ang="0">
                  <a:pos x="12" y="78"/>
                </a:cxn>
                <a:cxn ang="0">
                  <a:pos x="12" y="66"/>
                </a:cxn>
                <a:cxn ang="0">
                  <a:pos x="12" y="66"/>
                </a:cxn>
              </a:cxnLst>
              <a:rect l="0" t="0" r="r" b="b"/>
              <a:pathLst>
                <a:path w="90" h="108">
                  <a:moveTo>
                    <a:pt x="0" y="90"/>
                  </a:moveTo>
                  <a:lnTo>
                    <a:pt x="12" y="102"/>
                  </a:lnTo>
                  <a:lnTo>
                    <a:pt x="24" y="108"/>
                  </a:lnTo>
                  <a:lnTo>
                    <a:pt x="54" y="108"/>
                  </a:lnTo>
                  <a:lnTo>
                    <a:pt x="78" y="96"/>
                  </a:lnTo>
                  <a:lnTo>
                    <a:pt x="90" y="72"/>
                  </a:lnTo>
                  <a:lnTo>
                    <a:pt x="84" y="42"/>
                  </a:lnTo>
                  <a:lnTo>
                    <a:pt x="66" y="24"/>
                  </a:lnTo>
                  <a:lnTo>
                    <a:pt x="54" y="12"/>
                  </a:lnTo>
                  <a:lnTo>
                    <a:pt x="48" y="6"/>
                  </a:lnTo>
                  <a:lnTo>
                    <a:pt x="48" y="6"/>
                  </a:lnTo>
                  <a:lnTo>
                    <a:pt x="48" y="0"/>
                  </a:lnTo>
                  <a:lnTo>
                    <a:pt x="24" y="24"/>
                  </a:lnTo>
                  <a:lnTo>
                    <a:pt x="6" y="48"/>
                  </a:lnTo>
                  <a:lnTo>
                    <a:pt x="0" y="66"/>
                  </a:lnTo>
                  <a:lnTo>
                    <a:pt x="0" y="90"/>
                  </a:lnTo>
                  <a:lnTo>
                    <a:pt x="0" y="90"/>
                  </a:lnTo>
                  <a:close/>
                  <a:moveTo>
                    <a:pt x="12" y="66"/>
                  </a:moveTo>
                  <a:lnTo>
                    <a:pt x="18" y="48"/>
                  </a:lnTo>
                  <a:lnTo>
                    <a:pt x="30" y="36"/>
                  </a:lnTo>
                  <a:lnTo>
                    <a:pt x="42" y="24"/>
                  </a:lnTo>
                  <a:lnTo>
                    <a:pt x="48" y="18"/>
                  </a:lnTo>
                  <a:lnTo>
                    <a:pt x="66" y="30"/>
                  </a:lnTo>
                  <a:lnTo>
                    <a:pt x="72" y="48"/>
                  </a:lnTo>
                  <a:lnTo>
                    <a:pt x="78" y="72"/>
                  </a:lnTo>
                  <a:lnTo>
                    <a:pt x="78" y="84"/>
                  </a:lnTo>
                  <a:lnTo>
                    <a:pt x="66" y="96"/>
                  </a:lnTo>
                  <a:lnTo>
                    <a:pt x="42" y="102"/>
                  </a:lnTo>
                  <a:lnTo>
                    <a:pt x="30" y="96"/>
                  </a:lnTo>
                  <a:lnTo>
                    <a:pt x="18" y="90"/>
                  </a:lnTo>
                  <a:lnTo>
                    <a:pt x="12" y="78"/>
                  </a:lnTo>
                  <a:lnTo>
                    <a:pt x="12" y="66"/>
                  </a:lnTo>
                  <a:lnTo>
                    <a:pt x="12" y="66"/>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21" name="Freeform 19"/>
            <p:cNvSpPr>
              <a:spLocks/>
            </p:cNvSpPr>
            <p:nvPr/>
          </p:nvSpPr>
          <p:spPr bwMode="ltGray">
            <a:xfrm>
              <a:off x="5470" y="1205"/>
              <a:ext cx="102" cy="156"/>
            </a:xfrm>
            <a:custGeom>
              <a:avLst/>
              <a:gdLst/>
              <a:ahLst/>
              <a:cxnLst>
                <a:cxn ang="0">
                  <a:pos x="102" y="0"/>
                </a:cxn>
                <a:cxn ang="0">
                  <a:pos x="0" y="6"/>
                </a:cxn>
                <a:cxn ang="0">
                  <a:pos x="30" y="72"/>
                </a:cxn>
                <a:cxn ang="0">
                  <a:pos x="30" y="156"/>
                </a:cxn>
                <a:cxn ang="0">
                  <a:pos x="72" y="156"/>
                </a:cxn>
                <a:cxn ang="0">
                  <a:pos x="72" y="66"/>
                </a:cxn>
                <a:cxn ang="0">
                  <a:pos x="102" y="0"/>
                </a:cxn>
                <a:cxn ang="0">
                  <a:pos x="102" y="0"/>
                </a:cxn>
              </a:cxnLst>
              <a:rect l="0" t="0" r="r" b="b"/>
              <a:pathLst>
                <a:path w="102" h="156">
                  <a:moveTo>
                    <a:pt x="102" y="0"/>
                  </a:moveTo>
                  <a:lnTo>
                    <a:pt x="0" y="6"/>
                  </a:lnTo>
                  <a:lnTo>
                    <a:pt x="30" y="72"/>
                  </a:lnTo>
                  <a:lnTo>
                    <a:pt x="30" y="156"/>
                  </a:lnTo>
                  <a:lnTo>
                    <a:pt x="72" y="156"/>
                  </a:lnTo>
                  <a:lnTo>
                    <a:pt x="72" y="66"/>
                  </a:lnTo>
                  <a:lnTo>
                    <a:pt x="102" y="0"/>
                  </a:lnTo>
                  <a:lnTo>
                    <a:pt x="102" y="0"/>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22" name="Freeform 20"/>
            <p:cNvSpPr>
              <a:spLocks noEditPoints="1"/>
            </p:cNvSpPr>
            <p:nvPr/>
          </p:nvSpPr>
          <p:spPr bwMode="ltGray">
            <a:xfrm>
              <a:off x="5476" y="1349"/>
              <a:ext cx="84" cy="96"/>
            </a:xfrm>
            <a:custGeom>
              <a:avLst/>
              <a:gdLst/>
              <a:ahLst/>
              <a:cxnLst>
                <a:cxn ang="0">
                  <a:pos x="42" y="96"/>
                </a:cxn>
                <a:cxn ang="0">
                  <a:pos x="66" y="78"/>
                </a:cxn>
                <a:cxn ang="0">
                  <a:pos x="84" y="54"/>
                </a:cxn>
                <a:cxn ang="0">
                  <a:pos x="84" y="30"/>
                </a:cxn>
                <a:cxn ang="0">
                  <a:pos x="66" y="6"/>
                </a:cxn>
                <a:cxn ang="0">
                  <a:pos x="42" y="0"/>
                </a:cxn>
                <a:cxn ang="0">
                  <a:pos x="24" y="6"/>
                </a:cxn>
                <a:cxn ang="0">
                  <a:pos x="12" y="18"/>
                </a:cxn>
                <a:cxn ang="0">
                  <a:pos x="6" y="30"/>
                </a:cxn>
                <a:cxn ang="0">
                  <a:pos x="0" y="42"/>
                </a:cxn>
                <a:cxn ang="0">
                  <a:pos x="12" y="66"/>
                </a:cxn>
                <a:cxn ang="0">
                  <a:pos x="30" y="84"/>
                </a:cxn>
                <a:cxn ang="0">
                  <a:pos x="42" y="96"/>
                </a:cxn>
                <a:cxn ang="0">
                  <a:pos x="42" y="96"/>
                </a:cxn>
                <a:cxn ang="0">
                  <a:pos x="48" y="12"/>
                </a:cxn>
                <a:cxn ang="0">
                  <a:pos x="66" y="18"/>
                </a:cxn>
                <a:cxn ang="0">
                  <a:pos x="72" y="30"/>
                </a:cxn>
                <a:cxn ang="0">
                  <a:pos x="72" y="42"/>
                </a:cxn>
                <a:cxn ang="0">
                  <a:pos x="66" y="54"/>
                </a:cxn>
                <a:cxn ang="0">
                  <a:pos x="54" y="72"/>
                </a:cxn>
                <a:cxn ang="0">
                  <a:pos x="42" y="84"/>
                </a:cxn>
                <a:cxn ang="0">
                  <a:pos x="42" y="84"/>
                </a:cxn>
                <a:cxn ang="0">
                  <a:pos x="30" y="72"/>
                </a:cxn>
                <a:cxn ang="0">
                  <a:pos x="18" y="54"/>
                </a:cxn>
                <a:cxn ang="0">
                  <a:pos x="18" y="30"/>
                </a:cxn>
                <a:cxn ang="0">
                  <a:pos x="30" y="18"/>
                </a:cxn>
                <a:cxn ang="0">
                  <a:pos x="48" y="12"/>
                </a:cxn>
                <a:cxn ang="0">
                  <a:pos x="48" y="12"/>
                </a:cxn>
              </a:cxnLst>
              <a:rect l="0" t="0" r="r" b="b"/>
              <a:pathLst>
                <a:path w="84" h="96">
                  <a:moveTo>
                    <a:pt x="42" y="96"/>
                  </a:moveTo>
                  <a:lnTo>
                    <a:pt x="66" y="78"/>
                  </a:lnTo>
                  <a:lnTo>
                    <a:pt x="84" y="54"/>
                  </a:lnTo>
                  <a:lnTo>
                    <a:pt x="84" y="30"/>
                  </a:lnTo>
                  <a:lnTo>
                    <a:pt x="66" y="6"/>
                  </a:lnTo>
                  <a:lnTo>
                    <a:pt x="42" y="0"/>
                  </a:lnTo>
                  <a:lnTo>
                    <a:pt x="24" y="6"/>
                  </a:lnTo>
                  <a:lnTo>
                    <a:pt x="12" y="18"/>
                  </a:lnTo>
                  <a:lnTo>
                    <a:pt x="6" y="30"/>
                  </a:lnTo>
                  <a:lnTo>
                    <a:pt x="0" y="42"/>
                  </a:lnTo>
                  <a:lnTo>
                    <a:pt x="12" y="66"/>
                  </a:lnTo>
                  <a:lnTo>
                    <a:pt x="30" y="84"/>
                  </a:lnTo>
                  <a:lnTo>
                    <a:pt x="42" y="96"/>
                  </a:lnTo>
                  <a:lnTo>
                    <a:pt x="42" y="96"/>
                  </a:lnTo>
                  <a:close/>
                  <a:moveTo>
                    <a:pt x="48" y="12"/>
                  </a:moveTo>
                  <a:lnTo>
                    <a:pt x="66" y="18"/>
                  </a:lnTo>
                  <a:lnTo>
                    <a:pt x="72" y="30"/>
                  </a:lnTo>
                  <a:lnTo>
                    <a:pt x="72" y="42"/>
                  </a:lnTo>
                  <a:lnTo>
                    <a:pt x="66" y="54"/>
                  </a:lnTo>
                  <a:lnTo>
                    <a:pt x="54" y="72"/>
                  </a:lnTo>
                  <a:lnTo>
                    <a:pt x="42" y="84"/>
                  </a:lnTo>
                  <a:lnTo>
                    <a:pt x="42" y="84"/>
                  </a:lnTo>
                  <a:lnTo>
                    <a:pt x="30" y="72"/>
                  </a:lnTo>
                  <a:lnTo>
                    <a:pt x="18" y="54"/>
                  </a:lnTo>
                  <a:lnTo>
                    <a:pt x="18" y="30"/>
                  </a:lnTo>
                  <a:lnTo>
                    <a:pt x="30" y="18"/>
                  </a:lnTo>
                  <a:lnTo>
                    <a:pt x="48" y="12"/>
                  </a:lnTo>
                  <a:lnTo>
                    <a:pt x="48" y="12"/>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23" name="Freeform 21"/>
            <p:cNvSpPr>
              <a:spLocks noEditPoints="1"/>
            </p:cNvSpPr>
            <p:nvPr/>
          </p:nvSpPr>
          <p:spPr bwMode="ltGray">
            <a:xfrm>
              <a:off x="5470" y="1433"/>
              <a:ext cx="90" cy="108"/>
            </a:xfrm>
            <a:custGeom>
              <a:avLst/>
              <a:gdLst/>
              <a:ahLst/>
              <a:cxnLst>
                <a:cxn ang="0">
                  <a:pos x="6" y="90"/>
                </a:cxn>
                <a:cxn ang="0">
                  <a:pos x="18" y="102"/>
                </a:cxn>
                <a:cxn ang="0">
                  <a:pos x="30" y="108"/>
                </a:cxn>
                <a:cxn ang="0">
                  <a:pos x="60" y="108"/>
                </a:cxn>
                <a:cxn ang="0">
                  <a:pos x="84" y="96"/>
                </a:cxn>
                <a:cxn ang="0">
                  <a:pos x="90" y="84"/>
                </a:cxn>
                <a:cxn ang="0">
                  <a:pos x="90" y="66"/>
                </a:cxn>
                <a:cxn ang="0">
                  <a:pos x="84" y="36"/>
                </a:cxn>
                <a:cxn ang="0">
                  <a:pos x="72" y="18"/>
                </a:cxn>
                <a:cxn ang="0">
                  <a:pos x="60" y="6"/>
                </a:cxn>
                <a:cxn ang="0">
                  <a:pos x="54" y="0"/>
                </a:cxn>
                <a:cxn ang="0">
                  <a:pos x="54" y="0"/>
                </a:cxn>
                <a:cxn ang="0">
                  <a:pos x="48" y="0"/>
                </a:cxn>
                <a:cxn ang="0">
                  <a:pos x="24" y="24"/>
                </a:cxn>
                <a:cxn ang="0">
                  <a:pos x="12" y="48"/>
                </a:cxn>
                <a:cxn ang="0">
                  <a:pos x="0" y="66"/>
                </a:cxn>
                <a:cxn ang="0">
                  <a:pos x="6" y="90"/>
                </a:cxn>
                <a:cxn ang="0">
                  <a:pos x="6" y="90"/>
                </a:cxn>
                <a:cxn ang="0">
                  <a:pos x="18" y="66"/>
                </a:cxn>
                <a:cxn ang="0">
                  <a:pos x="24" y="48"/>
                </a:cxn>
                <a:cxn ang="0">
                  <a:pos x="36" y="30"/>
                </a:cxn>
                <a:cxn ang="0">
                  <a:pos x="42" y="18"/>
                </a:cxn>
                <a:cxn ang="0">
                  <a:pos x="48" y="12"/>
                </a:cxn>
                <a:cxn ang="0">
                  <a:pos x="78" y="42"/>
                </a:cxn>
                <a:cxn ang="0">
                  <a:pos x="84" y="66"/>
                </a:cxn>
                <a:cxn ang="0">
                  <a:pos x="66" y="90"/>
                </a:cxn>
                <a:cxn ang="0">
                  <a:pos x="54" y="96"/>
                </a:cxn>
                <a:cxn ang="0">
                  <a:pos x="42" y="96"/>
                </a:cxn>
                <a:cxn ang="0">
                  <a:pos x="30" y="96"/>
                </a:cxn>
                <a:cxn ang="0">
                  <a:pos x="24" y="84"/>
                </a:cxn>
                <a:cxn ang="0">
                  <a:pos x="18" y="78"/>
                </a:cxn>
                <a:cxn ang="0">
                  <a:pos x="18" y="66"/>
                </a:cxn>
                <a:cxn ang="0">
                  <a:pos x="18" y="66"/>
                </a:cxn>
              </a:cxnLst>
              <a:rect l="0" t="0" r="r" b="b"/>
              <a:pathLst>
                <a:path w="90" h="108">
                  <a:moveTo>
                    <a:pt x="6" y="90"/>
                  </a:moveTo>
                  <a:lnTo>
                    <a:pt x="18" y="102"/>
                  </a:lnTo>
                  <a:lnTo>
                    <a:pt x="30" y="108"/>
                  </a:lnTo>
                  <a:lnTo>
                    <a:pt x="60" y="108"/>
                  </a:lnTo>
                  <a:lnTo>
                    <a:pt x="84" y="96"/>
                  </a:lnTo>
                  <a:lnTo>
                    <a:pt x="90" y="84"/>
                  </a:lnTo>
                  <a:lnTo>
                    <a:pt x="90" y="66"/>
                  </a:lnTo>
                  <a:lnTo>
                    <a:pt x="84" y="36"/>
                  </a:lnTo>
                  <a:lnTo>
                    <a:pt x="72" y="18"/>
                  </a:lnTo>
                  <a:lnTo>
                    <a:pt x="60" y="6"/>
                  </a:lnTo>
                  <a:lnTo>
                    <a:pt x="54" y="0"/>
                  </a:lnTo>
                  <a:lnTo>
                    <a:pt x="54" y="0"/>
                  </a:lnTo>
                  <a:lnTo>
                    <a:pt x="48" y="0"/>
                  </a:lnTo>
                  <a:lnTo>
                    <a:pt x="24" y="24"/>
                  </a:lnTo>
                  <a:lnTo>
                    <a:pt x="12" y="48"/>
                  </a:lnTo>
                  <a:lnTo>
                    <a:pt x="0" y="66"/>
                  </a:lnTo>
                  <a:lnTo>
                    <a:pt x="6" y="90"/>
                  </a:lnTo>
                  <a:lnTo>
                    <a:pt x="6" y="90"/>
                  </a:lnTo>
                  <a:close/>
                  <a:moveTo>
                    <a:pt x="18" y="66"/>
                  </a:moveTo>
                  <a:lnTo>
                    <a:pt x="24" y="48"/>
                  </a:lnTo>
                  <a:lnTo>
                    <a:pt x="36" y="30"/>
                  </a:lnTo>
                  <a:lnTo>
                    <a:pt x="42" y="18"/>
                  </a:lnTo>
                  <a:lnTo>
                    <a:pt x="48" y="12"/>
                  </a:lnTo>
                  <a:lnTo>
                    <a:pt x="78" y="42"/>
                  </a:lnTo>
                  <a:lnTo>
                    <a:pt x="84" y="66"/>
                  </a:lnTo>
                  <a:lnTo>
                    <a:pt x="66" y="90"/>
                  </a:lnTo>
                  <a:lnTo>
                    <a:pt x="54" y="96"/>
                  </a:lnTo>
                  <a:lnTo>
                    <a:pt x="42" y="96"/>
                  </a:lnTo>
                  <a:lnTo>
                    <a:pt x="30" y="96"/>
                  </a:lnTo>
                  <a:lnTo>
                    <a:pt x="24" y="84"/>
                  </a:lnTo>
                  <a:lnTo>
                    <a:pt x="18" y="78"/>
                  </a:lnTo>
                  <a:lnTo>
                    <a:pt x="18" y="66"/>
                  </a:lnTo>
                  <a:lnTo>
                    <a:pt x="18" y="66"/>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24" name="Freeform 22"/>
            <p:cNvSpPr>
              <a:spLocks noEditPoints="1"/>
            </p:cNvSpPr>
            <p:nvPr/>
          </p:nvSpPr>
          <p:spPr bwMode="ltGray">
            <a:xfrm>
              <a:off x="5428" y="3525"/>
              <a:ext cx="66" cy="96"/>
            </a:xfrm>
            <a:custGeom>
              <a:avLst/>
              <a:gdLst/>
              <a:ahLst/>
              <a:cxnLst>
                <a:cxn ang="0">
                  <a:pos x="30" y="96"/>
                </a:cxn>
                <a:cxn ang="0">
                  <a:pos x="54" y="72"/>
                </a:cxn>
                <a:cxn ang="0">
                  <a:pos x="66" y="48"/>
                </a:cxn>
                <a:cxn ang="0">
                  <a:pos x="66" y="24"/>
                </a:cxn>
                <a:cxn ang="0">
                  <a:pos x="54" y="6"/>
                </a:cxn>
                <a:cxn ang="0">
                  <a:pos x="30" y="0"/>
                </a:cxn>
                <a:cxn ang="0">
                  <a:pos x="18" y="0"/>
                </a:cxn>
                <a:cxn ang="0">
                  <a:pos x="6" y="12"/>
                </a:cxn>
                <a:cxn ang="0">
                  <a:pos x="0" y="36"/>
                </a:cxn>
                <a:cxn ang="0">
                  <a:pos x="6" y="60"/>
                </a:cxn>
                <a:cxn ang="0">
                  <a:pos x="18" y="84"/>
                </a:cxn>
                <a:cxn ang="0">
                  <a:pos x="30" y="96"/>
                </a:cxn>
                <a:cxn ang="0">
                  <a:pos x="30" y="96"/>
                </a:cxn>
                <a:cxn ang="0">
                  <a:pos x="30" y="12"/>
                </a:cxn>
                <a:cxn ang="0">
                  <a:pos x="48" y="18"/>
                </a:cxn>
                <a:cxn ang="0">
                  <a:pos x="54" y="24"/>
                </a:cxn>
                <a:cxn ang="0">
                  <a:pos x="54" y="36"/>
                </a:cxn>
                <a:cxn ang="0">
                  <a:pos x="48" y="48"/>
                </a:cxn>
                <a:cxn ang="0">
                  <a:pos x="36" y="66"/>
                </a:cxn>
                <a:cxn ang="0">
                  <a:pos x="30" y="78"/>
                </a:cxn>
                <a:cxn ang="0">
                  <a:pos x="18" y="66"/>
                </a:cxn>
                <a:cxn ang="0">
                  <a:pos x="12" y="48"/>
                </a:cxn>
                <a:cxn ang="0">
                  <a:pos x="6" y="30"/>
                </a:cxn>
                <a:cxn ang="0">
                  <a:pos x="18" y="12"/>
                </a:cxn>
                <a:cxn ang="0">
                  <a:pos x="30" y="12"/>
                </a:cxn>
                <a:cxn ang="0">
                  <a:pos x="30" y="12"/>
                </a:cxn>
              </a:cxnLst>
              <a:rect l="0" t="0" r="r" b="b"/>
              <a:pathLst>
                <a:path w="66" h="96">
                  <a:moveTo>
                    <a:pt x="30" y="96"/>
                  </a:moveTo>
                  <a:lnTo>
                    <a:pt x="54" y="72"/>
                  </a:lnTo>
                  <a:lnTo>
                    <a:pt x="66" y="48"/>
                  </a:lnTo>
                  <a:lnTo>
                    <a:pt x="66" y="24"/>
                  </a:lnTo>
                  <a:lnTo>
                    <a:pt x="54" y="6"/>
                  </a:lnTo>
                  <a:lnTo>
                    <a:pt x="30" y="0"/>
                  </a:lnTo>
                  <a:lnTo>
                    <a:pt x="18" y="0"/>
                  </a:lnTo>
                  <a:lnTo>
                    <a:pt x="6" y="12"/>
                  </a:lnTo>
                  <a:lnTo>
                    <a:pt x="0" y="36"/>
                  </a:lnTo>
                  <a:lnTo>
                    <a:pt x="6" y="60"/>
                  </a:lnTo>
                  <a:lnTo>
                    <a:pt x="18" y="84"/>
                  </a:lnTo>
                  <a:lnTo>
                    <a:pt x="30" y="96"/>
                  </a:lnTo>
                  <a:lnTo>
                    <a:pt x="30" y="96"/>
                  </a:lnTo>
                  <a:close/>
                  <a:moveTo>
                    <a:pt x="30" y="12"/>
                  </a:moveTo>
                  <a:lnTo>
                    <a:pt x="48" y="18"/>
                  </a:lnTo>
                  <a:lnTo>
                    <a:pt x="54" y="24"/>
                  </a:lnTo>
                  <a:lnTo>
                    <a:pt x="54" y="36"/>
                  </a:lnTo>
                  <a:lnTo>
                    <a:pt x="48" y="48"/>
                  </a:lnTo>
                  <a:lnTo>
                    <a:pt x="36" y="66"/>
                  </a:lnTo>
                  <a:lnTo>
                    <a:pt x="30" y="78"/>
                  </a:lnTo>
                  <a:lnTo>
                    <a:pt x="18" y="66"/>
                  </a:lnTo>
                  <a:lnTo>
                    <a:pt x="12" y="48"/>
                  </a:lnTo>
                  <a:lnTo>
                    <a:pt x="6" y="30"/>
                  </a:lnTo>
                  <a:lnTo>
                    <a:pt x="18" y="12"/>
                  </a:lnTo>
                  <a:lnTo>
                    <a:pt x="30" y="12"/>
                  </a:lnTo>
                  <a:lnTo>
                    <a:pt x="30" y="12"/>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25" name="Freeform 23"/>
            <p:cNvSpPr>
              <a:spLocks/>
            </p:cNvSpPr>
            <p:nvPr/>
          </p:nvSpPr>
          <p:spPr bwMode="ltGray">
            <a:xfrm>
              <a:off x="3017" y="1127"/>
              <a:ext cx="2603" cy="444"/>
            </a:xfrm>
            <a:custGeom>
              <a:avLst/>
              <a:gdLst/>
              <a:ahLst/>
              <a:cxnLst>
                <a:cxn ang="0">
                  <a:pos x="2577" y="0"/>
                </a:cxn>
                <a:cxn ang="0">
                  <a:pos x="2594" y="72"/>
                </a:cxn>
                <a:cxn ang="0">
                  <a:pos x="6" y="444"/>
                </a:cxn>
                <a:cxn ang="0">
                  <a:pos x="0" y="396"/>
                </a:cxn>
                <a:cxn ang="0">
                  <a:pos x="1225" y="96"/>
                </a:cxn>
                <a:cxn ang="0">
                  <a:pos x="1351" y="78"/>
                </a:cxn>
                <a:cxn ang="0">
                  <a:pos x="2577" y="0"/>
                </a:cxn>
                <a:cxn ang="0">
                  <a:pos x="2577" y="0"/>
                </a:cxn>
              </a:cxnLst>
              <a:rect l="0" t="0" r="r" b="b"/>
              <a:pathLst>
                <a:path w="2594" h="444">
                  <a:moveTo>
                    <a:pt x="2577" y="0"/>
                  </a:moveTo>
                  <a:lnTo>
                    <a:pt x="2594" y="72"/>
                  </a:lnTo>
                  <a:lnTo>
                    <a:pt x="6" y="444"/>
                  </a:lnTo>
                  <a:lnTo>
                    <a:pt x="0" y="396"/>
                  </a:lnTo>
                  <a:lnTo>
                    <a:pt x="1225" y="96"/>
                  </a:lnTo>
                  <a:lnTo>
                    <a:pt x="1351" y="78"/>
                  </a:lnTo>
                  <a:lnTo>
                    <a:pt x="2577" y="0"/>
                  </a:lnTo>
                  <a:lnTo>
                    <a:pt x="2577" y="0"/>
                  </a:lnTo>
                  <a:close/>
                </a:path>
              </a:pathLst>
            </a:custGeom>
            <a:gradFill rotWithShape="0">
              <a:gsLst>
                <a:gs pos="0">
                  <a:schemeClr val="bg2">
                    <a:gamma/>
                    <a:tint val="81961"/>
                    <a:invGamma/>
                  </a:schemeClr>
                </a:gs>
                <a:gs pos="100000">
                  <a:schemeClr val="bg2"/>
                </a:gs>
              </a:gsLst>
              <a:lin ang="0" scaled="1"/>
            </a:gradFill>
            <a:ln w="9525">
              <a:noFill/>
              <a:round/>
              <a:headEnd/>
              <a:tailEnd/>
            </a:ln>
          </p:spPr>
          <p:txBody>
            <a:bodyPr/>
            <a:lstStyle/>
            <a:p>
              <a:pPr>
                <a:defRPr/>
              </a:pPr>
              <a:endParaRPr lang="es-ES"/>
            </a:p>
          </p:txBody>
        </p:sp>
        <p:sp>
          <p:nvSpPr>
            <p:cNvPr id="26" name="Freeform 24"/>
            <p:cNvSpPr>
              <a:spLocks noEditPoints="1"/>
            </p:cNvSpPr>
            <p:nvPr/>
          </p:nvSpPr>
          <p:spPr bwMode="ltGray">
            <a:xfrm>
              <a:off x="2934" y="3773"/>
              <a:ext cx="84" cy="95"/>
            </a:xfrm>
            <a:custGeom>
              <a:avLst/>
              <a:gdLst/>
              <a:ahLst/>
              <a:cxnLst>
                <a:cxn ang="0">
                  <a:pos x="36" y="95"/>
                </a:cxn>
                <a:cxn ang="0">
                  <a:pos x="60" y="77"/>
                </a:cxn>
                <a:cxn ang="0">
                  <a:pos x="78" y="53"/>
                </a:cxn>
                <a:cxn ang="0">
                  <a:pos x="84" y="42"/>
                </a:cxn>
                <a:cxn ang="0">
                  <a:pos x="84" y="30"/>
                </a:cxn>
                <a:cxn ang="0">
                  <a:pos x="72" y="6"/>
                </a:cxn>
                <a:cxn ang="0">
                  <a:pos x="42" y="0"/>
                </a:cxn>
                <a:cxn ang="0">
                  <a:pos x="30" y="0"/>
                </a:cxn>
                <a:cxn ang="0">
                  <a:pos x="12" y="12"/>
                </a:cxn>
                <a:cxn ang="0">
                  <a:pos x="0" y="24"/>
                </a:cxn>
                <a:cxn ang="0">
                  <a:pos x="0" y="36"/>
                </a:cxn>
                <a:cxn ang="0">
                  <a:pos x="6" y="59"/>
                </a:cxn>
                <a:cxn ang="0">
                  <a:pos x="24" y="83"/>
                </a:cxn>
                <a:cxn ang="0">
                  <a:pos x="36" y="95"/>
                </a:cxn>
                <a:cxn ang="0">
                  <a:pos x="36" y="95"/>
                </a:cxn>
                <a:cxn ang="0">
                  <a:pos x="48" y="12"/>
                </a:cxn>
                <a:cxn ang="0">
                  <a:pos x="66" y="18"/>
                </a:cxn>
                <a:cxn ang="0">
                  <a:pos x="72" y="30"/>
                </a:cxn>
                <a:cxn ang="0">
                  <a:pos x="72" y="42"/>
                </a:cxn>
                <a:cxn ang="0">
                  <a:pos x="66" y="53"/>
                </a:cxn>
                <a:cxn ang="0">
                  <a:pos x="48" y="71"/>
                </a:cxn>
                <a:cxn ang="0">
                  <a:pos x="42" y="77"/>
                </a:cxn>
                <a:cxn ang="0">
                  <a:pos x="36" y="77"/>
                </a:cxn>
                <a:cxn ang="0">
                  <a:pos x="24" y="65"/>
                </a:cxn>
                <a:cxn ang="0">
                  <a:pos x="18" y="48"/>
                </a:cxn>
                <a:cxn ang="0">
                  <a:pos x="18" y="30"/>
                </a:cxn>
                <a:cxn ang="0">
                  <a:pos x="30" y="12"/>
                </a:cxn>
                <a:cxn ang="0">
                  <a:pos x="48" y="12"/>
                </a:cxn>
                <a:cxn ang="0">
                  <a:pos x="48" y="12"/>
                </a:cxn>
              </a:cxnLst>
              <a:rect l="0" t="0" r="r" b="b"/>
              <a:pathLst>
                <a:path w="84" h="95">
                  <a:moveTo>
                    <a:pt x="36" y="95"/>
                  </a:moveTo>
                  <a:lnTo>
                    <a:pt x="60" y="77"/>
                  </a:lnTo>
                  <a:lnTo>
                    <a:pt x="78" y="53"/>
                  </a:lnTo>
                  <a:lnTo>
                    <a:pt x="84" y="42"/>
                  </a:lnTo>
                  <a:lnTo>
                    <a:pt x="84" y="30"/>
                  </a:lnTo>
                  <a:lnTo>
                    <a:pt x="72" y="6"/>
                  </a:lnTo>
                  <a:lnTo>
                    <a:pt x="42" y="0"/>
                  </a:lnTo>
                  <a:lnTo>
                    <a:pt x="30" y="0"/>
                  </a:lnTo>
                  <a:lnTo>
                    <a:pt x="12" y="12"/>
                  </a:lnTo>
                  <a:lnTo>
                    <a:pt x="0" y="24"/>
                  </a:lnTo>
                  <a:lnTo>
                    <a:pt x="0" y="36"/>
                  </a:lnTo>
                  <a:lnTo>
                    <a:pt x="6" y="59"/>
                  </a:lnTo>
                  <a:lnTo>
                    <a:pt x="24" y="83"/>
                  </a:lnTo>
                  <a:lnTo>
                    <a:pt x="36" y="95"/>
                  </a:lnTo>
                  <a:lnTo>
                    <a:pt x="36" y="95"/>
                  </a:lnTo>
                  <a:close/>
                  <a:moveTo>
                    <a:pt x="48" y="12"/>
                  </a:moveTo>
                  <a:lnTo>
                    <a:pt x="66" y="18"/>
                  </a:lnTo>
                  <a:lnTo>
                    <a:pt x="72" y="30"/>
                  </a:lnTo>
                  <a:lnTo>
                    <a:pt x="72" y="42"/>
                  </a:lnTo>
                  <a:lnTo>
                    <a:pt x="66" y="53"/>
                  </a:lnTo>
                  <a:lnTo>
                    <a:pt x="48" y="71"/>
                  </a:lnTo>
                  <a:lnTo>
                    <a:pt x="42" y="77"/>
                  </a:lnTo>
                  <a:lnTo>
                    <a:pt x="36" y="77"/>
                  </a:lnTo>
                  <a:lnTo>
                    <a:pt x="24" y="65"/>
                  </a:lnTo>
                  <a:lnTo>
                    <a:pt x="18" y="48"/>
                  </a:lnTo>
                  <a:lnTo>
                    <a:pt x="18" y="30"/>
                  </a:lnTo>
                  <a:lnTo>
                    <a:pt x="30" y="12"/>
                  </a:lnTo>
                  <a:lnTo>
                    <a:pt x="48" y="12"/>
                  </a:lnTo>
                  <a:lnTo>
                    <a:pt x="48" y="12"/>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27" name="Freeform 25"/>
            <p:cNvSpPr>
              <a:spLocks noEditPoints="1"/>
            </p:cNvSpPr>
            <p:nvPr/>
          </p:nvSpPr>
          <p:spPr bwMode="ltGray">
            <a:xfrm>
              <a:off x="3779" y="3872"/>
              <a:ext cx="90" cy="108"/>
            </a:xfrm>
            <a:custGeom>
              <a:avLst/>
              <a:gdLst/>
              <a:ahLst/>
              <a:cxnLst>
                <a:cxn ang="0">
                  <a:pos x="12" y="96"/>
                </a:cxn>
                <a:cxn ang="0">
                  <a:pos x="24" y="108"/>
                </a:cxn>
                <a:cxn ang="0">
                  <a:pos x="42" y="108"/>
                </a:cxn>
                <a:cxn ang="0">
                  <a:pos x="66" y="102"/>
                </a:cxn>
                <a:cxn ang="0">
                  <a:pos x="84" y="78"/>
                </a:cxn>
                <a:cxn ang="0">
                  <a:pos x="90" y="66"/>
                </a:cxn>
                <a:cxn ang="0">
                  <a:pos x="84" y="48"/>
                </a:cxn>
                <a:cxn ang="0">
                  <a:pos x="66" y="24"/>
                </a:cxn>
                <a:cxn ang="0">
                  <a:pos x="48" y="12"/>
                </a:cxn>
                <a:cxn ang="0">
                  <a:pos x="36" y="0"/>
                </a:cxn>
                <a:cxn ang="0">
                  <a:pos x="30" y="0"/>
                </a:cxn>
                <a:cxn ang="0">
                  <a:pos x="30" y="0"/>
                </a:cxn>
                <a:cxn ang="0">
                  <a:pos x="24" y="0"/>
                </a:cxn>
                <a:cxn ang="0">
                  <a:pos x="12" y="30"/>
                </a:cxn>
                <a:cxn ang="0">
                  <a:pos x="0" y="54"/>
                </a:cxn>
                <a:cxn ang="0">
                  <a:pos x="0" y="78"/>
                </a:cxn>
                <a:cxn ang="0">
                  <a:pos x="12" y="96"/>
                </a:cxn>
                <a:cxn ang="0">
                  <a:pos x="12" y="96"/>
                </a:cxn>
                <a:cxn ang="0">
                  <a:pos x="12" y="72"/>
                </a:cxn>
                <a:cxn ang="0">
                  <a:pos x="18" y="54"/>
                </a:cxn>
                <a:cxn ang="0">
                  <a:pos x="24" y="36"/>
                </a:cxn>
                <a:cxn ang="0">
                  <a:pos x="30" y="18"/>
                </a:cxn>
                <a:cxn ang="0">
                  <a:pos x="30" y="12"/>
                </a:cxn>
                <a:cxn ang="0">
                  <a:pos x="48" y="24"/>
                </a:cxn>
                <a:cxn ang="0">
                  <a:pos x="66" y="36"/>
                </a:cxn>
                <a:cxn ang="0">
                  <a:pos x="78" y="54"/>
                </a:cxn>
                <a:cxn ang="0">
                  <a:pos x="78" y="72"/>
                </a:cxn>
                <a:cxn ang="0">
                  <a:pos x="72" y="84"/>
                </a:cxn>
                <a:cxn ang="0">
                  <a:pos x="48" y="96"/>
                </a:cxn>
                <a:cxn ang="0">
                  <a:pos x="36" y="96"/>
                </a:cxn>
                <a:cxn ang="0">
                  <a:pos x="24" y="90"/>
                </a:cxn>
                <a:cxn ang="0">
                  <a:pos x="18" y="84"/>
                </a:cxn>
                <a:cxn ang="0">
                  <a:pos x="12" y="72"/>
                </a:cxn>
                <a:cxn ang="0">
                  <a:pos x="12" y="72"/>
                </a:cxn>
              </a:cxnLst>
              <a:rect l="0" t="0" r="r" b="b"/>
              <a:pathLst>
                <a:path w="90" h="108">
                  <a:moveTo>
                    <a:pt x="12" y="96"/>
                  </a:moveTo>
                  <a:lnTo>
                    <a:pt x="24" y="108"/>
                  </a:lnTo>
                  <a:lnTo>
                    <a:pt x="42" y="108"/>
                  </a:lnTo>
                  <a:lnTo>
                    <a:pt x="66" y="102"/>
                  </a:lnTo>
                  <a:lnTo>
                    <a:pt x="84" y="78"/>
                  </a:lnTo>
                  <a:lnTo>
                    <a:pt x="90" y="66"/>
                  </a:lnTo>
                  <a:lnTo>
                    <a:pt x="84" y="48"/>
                  </a:lnTo>
                  <a:lnTo>
                    <a:pt x="66" y="24"/>
                  </a:lnTo>
                  <a:lnTo>
                    <a:pt x="48" y="12"/>
                  </a:lnTo>
                  <a:lnTo>
                    <a:pt x="36" y="0"/>
                  </a:lnTo>
                  <a:lnTo>
                    <a:pt x="30" y="0"/>
                  </a:lnTo>
                  <a:lnTo>
                    <a:pt x="30" y="0"/>
                  </a:lnTo>
                  <a:lnTo>
                    <a:pt x="24" y="0"/>
                  </a:lnTo>
                  <a:lnTo>
                    <a:pt x="12" y="30"/>
                  </a:lnTo>
                  <a:lnTo>
                    <a:pt x="0" y="54"/>
                  </a:lnTo>
                  <a:lnTo>
                    <a:pt x="0" y="78"/>
                  </a:lnTo>
                  <a:lnTo>
                    <a:pt x="12" y="96"/>
                  </a:lnTo>
                  <a:lnTo>
                    <a:pt x="12" y="96"/>
                  </a:lnTo>
                  <a:close/>
                  <a:moveTo>
                    <a:pt x="12" y="72"/>
                  </a:moveTo>
                  <a:lnTo>
                    <a:pt x="18" y="54"/>
                  </a:lnTo>
                  <a:lnTo>
                    <a:pt x="24" y="36"/>
                  </a:lnTo>
                  <a:lnTo>
                    <a:pt x="30" y="18"/>
                  </a:lnTo>
                  <a:lnTo>
                    <a:pt x="30" y="12"/>
                  </a:lnTo>
                  <a:lnTo>
                    <a:pt x="48" y="24"/>
                  </a:lnTo>
                  <a:lnTo>
                    <a:pt x="66" y="36"/>
                  </a:lnTo>
                  <a:lnTo>
                    <a:pt x="78" y="54"/>
                  </a:lnTo>
                  <a:lnTo>
                    <a:pt x="78" y="72"/>
                  </a:lnTo>
                  <a:lnTo>
                    <a:pt x="72" y="84"/>
                  </a:lnTo>
                  <a:lnTo>
                    <a:pt x="48" y="96"/>
                  </a:lnTo>
                  <a:lnTo>
                    <a:pt x="36" y="96"/>
                  </a:lnTo>
                  <a:lnTo>
                    <a:pt x="24" y="90"/>
                  </a:lnTo>
                  <a:lnTo>
                    <a:pt x="18" y="84"/>
                  </a:lnTo>
                  <a:lnTo>
                    <a:pt x="12" y="72"/>
                  </a:lnTo>
                  <a:lnTo>
                    <a:pt x="12" y="72"/>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28" name="Freeform 26"/>
            <p:cNvSpPr>
              <a:spLocks noEditPoints="1"/>
            </p:cNvSpPr>
            <p:nvPr/>
          </p:nvSpPr>
          <p:spPr bwMode="ltGray">
            <a:xfrm>
              <a:off x="2400" y="3872"/>
              <a:ext cx="72" cy="90"/>
            </a:xfrm>
            <a:custGeom>
              <a:avLst/>
              <a:gdLst/>
              <a:ahLst/>
              <a:cxnLst>
                <a:cxn ang="0">
                  <a:pos x="71" y="90"/>
                </a:cxn>
                <a:cxn ang="0">
                  <a:pos x="71" y="60"/>
                </a:cxn>
                <a:cxn ang="0">
                  <a:pos x="71" y="36"/>
                </a:cxn>
                <a:cxn ang="0">
                  <a:pos x="60" y="12"/>
                </a:cxn>
                <a:cxn ang="0">
                  <a:pos x="36" y="0"/>
                </a:cxn>
                <a:cxn ang="0">
                  <a:pos x="12" y="12"/>
                </a:cxn>
                <a:cxn ang="0">
                  <a:pos x="0" y="36"/>
                </a:cxn>
                <a:cxn ang="0">
                  <a:pos x="6" y="60"/>
                </a:cxn>
                <a:cxn ang="0">
                  <a:pos x="30" y="78"/>
                </a:cxn>
                <a:cxn ang="0">
                  <a:pos x="54" y="90"/>
                </a:cxn>
                <a:cxn ang="0">
                  <a:pos x="71" y="90"/>
                </a:cxn>
                <a:cxn ang="0">
                  <a:pos x="71" y="90"/>
                </a:cxn>
                <a:cxn ang="0">
                  <a:pos x="24" y="18"/>
                </a:cxn>
                <a:cxn ang="0">
                  <a:pos x="42" y="18"/>
                </a:cxn>
                <a:cxn ang="0">
                  <a:pos x="54" y="18"/>
                </a:cxn>
                <a:cxn ang="0">
                  <a:pos x="60" y="42"/>
                </a:cxn>
                <a:cxn ang="0">
                  <a:pos x="60" y="66"/>
                </a:cxn>
                <a:cxn ang="0">
                  <a:pos x="60" y="72"/>
                </a:cxn>
                <a:cxn ang="0">
                  <a:pos x="60" y="78"/>
                </a:cxn>
                <a:cxn ang="0">
                  <a:pos x="42" y="72"/>
                </a:cxn>
                <a:cxn ang="0">
                  <a:pos x="24" y="66"/>
                </a:cxn>
                <a:cxn ang="0">
                  <a:pos x="12" y="48"/>
                </a:cxn>
                <a:cxn ang="0">
                  <a:pos x="12" y="30"/>
                </a:cxn>
                <a:cxn ang="0">
                  <a:pos x="24" y="18"/>
                </a:cxn>
                <a:cxn ang="0">
                  <a:pos x="24" y="18"/>
                </a:cxn>
              </a:cxnLst>
              <a:rect l="0" t="0" r="r" b="b"/>
              <a:pathLst>
                <a:path w="71" h="90">
                  <a:moveTo>
                    <a:pt x="71" y="90"/>
                  </a:moveTo>
                  <a:lnTo>
                    <a:pt x="71" y="60"/>
                  </a:lnTo>
                  <a:lnTo>
                    <a:pt x="71" y="36"/>
                  </a:lnTo>
                  <a:lnTo>
                    <a:pt x="60" y="12"/>
                  </a:lnTo>
                  <a:lnTo>
                    <a:pt x="36" y="0"/>
                  </a:lnTo>
                  <a:lnTo>
                    <a:pt x="12" y="12"/>
                  </a:lnTo>
                  <a:lnTo>
                    <a:pt x="0" y="36"/>
                  </a:lnTo>
                  <a:lnTo>
                    <a:pt x="6" y="60"/>
                  </a:lnTo>
                  <a:lnTo>
                    <a:pt x="30" y="78"/>
                  </a:lnTo>
                  <a:lnTo>
                    <a:pt x="54" y="90"/>
                  </a:lnTo>
                  <a:lnTo>
                    <a:pt x="71" y="90"/>
                  </a:lnTo>
                  <a:lnTo>
                    <a:pt x="71" y="90"/>
                  </a:lnTo>
                  <a:close/>
                  <a:moveTo>
                    <a:pt x="24" y="18"/>
                  </a:moveTo>
                  <a:lnTo>
                    <a:pt x="42" y="18"/>
                  </a:lnTo>
                  <a:lnTo>
                    <a:pt x="54" y="18"/>
                  </a:lnTo>
                  <a:lnTo>
                    <a:pt x="60" y="42"/>
                  </a:lnTo>
                  <a:lnTo>
                    <a:pt x="60" y="66"/>
                  </a:lnTo>
                  <a:lnTo>
                    <a:pt x="60" y="72"/>
                  </a:lnTo>
                  <a:lnTo>
                    <a:pt x="60" y="78"/>
                  </a:lnTo>
                  <a:lnTo>
                    <a:pt x="42" y="72"/>
                  </a:lnTo>
                  <a:lnTo>
                    <a:pt x="24" y="66"/>
                  </a:lnTo>
                  <a:lnTo>
                    <a:pt x="12" y="48"/>
                  </a:lnTo>
                  <a:lnTo>
                    <a:pt x="12" y="30"/>
                  </a:lnTo>
                  <a:lnTo>
                    <a:pt x="24" y="18"/>
                  </a:lnTo>
                  <a:lnTo>
                    <a:pt x="24" y="18"/>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29" name="Oval 27"/>
            <p:cNvSpPr>
              <a:spLocks noChangeArrowheads="1"/>
            </p:cNvSpPr>
            <p:nvPr/>
          </p:nvSpPr>
          <p:spPr bwMode="ltGray">
            <a:xfrm>
              <a:off x="2444" y="3838"/>
              <a:ext cx="1380" cy="389"/>
            </a:xfrm>
            <a:prstGeom prst="ellipse">
              <a:avLst/>
            </a:prstGeom>
            <a:gradFill rotWithShape="0">
              <a:gsLst>
                <a:gs pos="0">
                  <a:schemeClr val="bg2">
                    <a:gamma/>
                    <a:tint val="81961"/>
                    <a:invGamma/>
                  </a:schemeClr>
                </a:gs>
                <a:gs pos="100000">
                  <a:schemeClr val="bg2"/>
                </a:gs>
              </a:gsLst>
              <a:lin ang="2700000" scaled="1"/>
            </a:gradFill>
            <a:ln w="9525">
              <a:noFill/>
              <a:round/>
              <a:headEnd/>
              <a:tailEnd/>
            </a:ln>
            <a:effectLst/>
          </p:spPr>
          <p:txBody>
            <a:bodyPr/>
            <a:lstStyle/>
            <a:p>
              <a:pPr>
                <a:defRPr/>
              </a:pPr>
              <a:endParaRPr lang="es-ES"/>
            </a:p>
          </p:txBody>
        </p:sp>
        <p:sp>
          <p:nvSpPr>
            <p:cNvPr id="30" name="Oval 28"/>
            <p:cNvSpPr>
              <a:spLocks noChangeArrowheads="1"/>
            </p:cNvSpPr>
            <p:nvPr/>
          </p:nvSpPr>
          <p:spPr bwMode="ltGray">
            <a:xfrm>
              <a:off x="2394" y="3834"/>
              <a:ext cx="1502" cy="288"/>
            </a:xfrm>
            <a:prstGeom prst="ellipse">
              <a:avLst/>
            </a:prstGeom>
            <a:gradFill rotWithShape="0">
              <a:gsLst>
                <a:gs pos="0">
                  <a:schemeClr val="bg2"/>
                </a:gs>
                <a:gs pos="100000">
                  <a:schemeClr val="bg2">
                    <a:gamma/>
                    <a:tint val="81961"/>
                    <a:invGamma/>
                  </a:schemeClr>
                </a:gs>
              </a:gsLst>
              <a:lin ang="5400000" scaled="1"/>
            </a:gradFill>
            <a:ln w="9525">
              <a:noFill/>
              <a:round/>
              <a:headEnd/>
              <a:tailEnd/>
            </a:ln>
            <a:effectLst/>
          </p:spPr>
          <p:txBody>
            <a:bodyPr/>
            <a:lstStyle/>
            <a:p>
              <a:pPr>
                <a:defRPr/>
              </a:pPr>
              <a:endParaRPr lang="es-ES"/>
            </a:p>
          </p:txBody>
        </p:sp>
        <p:sp>
          <p:nvSpPr>
            <p:cNvPr id="31" name="Oval 29"/>
            <p:cNvSpPr>
              <a:spLocks noChangeArrowheads="1"/>
            </p:cNvSpPr>
            <p:nvPr/>
          </p:nvSpPr>
          <p:spPr bwMode="ltGray">
            <a:xfrm>
              <a:off x="2441" y="3860"/>
              <a:ext cx="1425" cy="220"/>
            </a:xfrm>
            <a:prstGeom prst="ellipse">
              <a:avLst/>
            </a:prstGeom>
            <a:gradFill rotWithShape="0">
              <a:gsLst>
                <a:gs pos="0">
                  <a:schemeClr val="bg2"/>
                </a:gs>
                <a:gs pos="100000">
                  <a:schemeClr val="bg2">
                    <a:gamma/>
                    <a:tint val="81961"/>
                    <a:invGamma/>
                  </a:schemeClr>
                </a:gs>
              </a:gsLst>
              <a:lin ang="0" scaled="1"/>
            </a:gradFill>
            <a:ln w="9525">
              <a:noFill/>
              <a:round/>
              <a:headEnd/>
              <a:tailEnd/>
            </a:ln>
            <a:effectLst/>
          </p:spPr>
          <p:txBody>
            <a:bodyPr/>
            <a:lstStyle/>
            <a:p>
              <a:pPr>
                <a:defRPr/>
              </a:pPr>
              <a:endParaRPr lang="es-ES"/>
            </a:p>
          </p:txBody>
        </p:sp>
        <p:sp>
          <p:nvSpPr>
            <p:cNvPr id="32" name="Freeform 30"/>
            <p:cNvSpPr>
              <a:spLocks noEditPoints="1"/>
            </p:cNvSpPr>
            <p:nvPr/>
          </p:nvSpPr>
          <p:spPr bwMode="ltGray">
            <a:xfrm>
              <a:off x="3743" y="3788"/>
              <a:ext cx="90" cy="96"/>
            </a:xfrm>
            <a:custGeom>
              <a:avLst/>
              <a:gdLst/>
              <a:ahLst/>
              <a:cxnLst>
                <a:cxn ang="0">
                  <a:pos x="66" y="96"/>
                </a:cxn>
                <a:cxn ang="0">
                  <a:pos x="78" y="66"/>
                </a:cxn>
                <a:cxn ang="0">
                  <a:pos x="90" y="42"/>
                </a:cxn>
                <a:cxn ang="0">
                  <a:pos x="78" y="18"/>
                </a:cxn>
                <a:cxn ang="0">
                  <a:pos x="60" y="0"/>
                </a:cxn>
                <a:cxn ang="0">
                  <a:pos x="30" y="6"/>
                </a:cxn>
                <a:cxn ang="0">
                  <a:pos x="18" y="18"/>
                </a:cxn>
                <a:cxn ang="0">
                  <a:pos x="6" y="30"/>
                </a:cxn>
                <a:cxn ang="0">
                  <a:pos x="0" y="42"/>
                </a:cxn>
                <a:cxn ang="0">
                  <a:pos x="6" y="60"/>
                </a:cxn>
                <a:cxn ang="0">
                  <a:pos x="24" y="78"/>
                </a:cxn>
                <a:cxn ang="0">
                  <a:pos x="48" y="90"/>
                </a:cxn>
                <a:cxn ang="0">
                  <a:pos x="66" y="96"/>
                </a:cxn>
                <a:cxn ang="0">
                  <a:pos x="66" y="96"/>
                </a:cxn>
                <a:cxn ang="0">
                  <a:pos x="42" y="18"/>
                </a:cxn>
                <a:cxn ang="0">
                  <a:pos x="60" y="18"/>
                </a:cxn>
                <a:cxn ang="0">
                  <a:pos x="72" y="24"/>
                </a:cxn>
                <a:cxn ang="0">
                  <a:pos x="72" y="36"/>
                </a:cxn>
                <a:cxn ang="0">
                  <a:pos x="72" y="48"/>
                </a:cxn>
                <a:cxn ang="0">
                  <a:pos x="66" y="72"/>
                </a:cxn>
                <a:cxn ang="0">
                  <a:pos x="60" y="78"/>
                </a:cxn>
                <a:cxn ang="0">
                  <a:pos x="60" y="84"/>
                </a:cxn>
                <a:cxn ang="0">
                  <a:pos x="42" y="72"/>
                </a:cxn>
                <a:cxn ang="0">
                  <a:pos x="30" y="66"/>
                </a:cxn>
                <a:cxn ang="0">
                  <a:pos x="18" y="42"/>
                </a:cxn>
                <a:cxn ang="0">
                  <a:pos x="24" y="30"/>
                </a:cxn>
                <a:cxn ang="0">
                  <a:pos x="42" y="18"/>
                </a:cxn>
                <a:cxn ang="0">
                  <a:pos x="42" y="18"/>
                </a:cxn>
              </a:cxnLst>
              <a:rect l="0" t="0" r="r" b="b"/>
              <a:pathLst>
                <a:path w="90" h="96">
                  <a:moveTo>
                    <a:pt x="66" y="96"/>
                  </a:moveTo>
                  <a:lnTo>
                    <a:pt x="78" y="66"/>
                  </a:lnTo>
                  <a:lnTo>
                    <a:pt x="90" y="42"/>
                  </a:lnTo>
                  <a:lnTo>
                    <a:pt x="78" y="18"/>
                  </a:lnTo>
                  <a:lnTo>
                    <a:pt x="60" y="0"/>
                  </a:lnTo>
                  <a:lnTo>
                    <a:pt x="30" y="6"/>
                  </a:lnTo>
                  <a:lnTo>
                    <a:pt x="18" y="18"/>
                  </a:lnTo>
                  <a:lnTo>
                    <a:pt x="6" y="30"/>
                  </a:lnTo>
                  <a:lnTo>
                    <a:pt x="0" y="42"/>
                  </a:lnTo>
                  <a:lnTo>
                    <a:pt x="6" y="60"/>
                  </a:lnTo>
                  <a:lnTo>
                    <a:pt x="24" y="78"/>
                  </a:lnTo>
                  <a:lnTo>
                    <a:pt x="48" y="90"/>
                  </a:lnTo>
                  <a:lnTo>
                    <a:pt x="66" y="96"/>
                  </a:lnTo>
                  <a:lnTo>
                    <a:pt x="66" y="96"/>
                  </a:lnTo>
                  <a:close/>
                  <a:moveTo>
                    <a:pt x="42" y="18"/>
                  </a:moveTo>
                  <a:lnTo>
                    <a:pt x="60" y="18"/>
                  </a:lnTo>
                  <a:lnTo>
                    <a:pt x="72" y="24"/>
                  </a:lnTo>
                  <a:lnTo>
                    <a:pt x="72" y="36"/>
                  </a:lnTo>
                  <a:lnTo>
                    <a:pt x="72" y="48"/>
                  </a:lnTo>
                  <a:lnTo>
                    <a:pt x="66" y="72"/>
                  </a:lnTo>
                  <a:lnTo>
                    <a:pt x="60" y="78"/>
                  </a:lnTo>
                  <a:lnTo>
                    <a:pt x="60" y="84"/>
                  </a:lnTo>
                  <a:lnTo>
                    <a:pt x="42" y="72"/>
                  </a:lnTo>
                  <a:lnTo>
                    <a:pt x="30" y="66"/>
                  </a:lnTo>
                  <a:lnTo>
                    <a:pt x="18" y="42"/>
                  </a:lnTo>
                  <a:lnTo>
                    <a:pt x="24" y="30"/>
                  </a:lnTo>
                  <a:lnTo>
                    <a:pt x="42" y="18"/>
                  </a:lnTo>
                  <a:lnTo>
                    <a:pt x="42" y="18"/>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33" name="Freeform 31"/>
            <p:cNvSpPr>
              <a:spLocks noEditPoints="1"/>
            </p:cNvSpPr>
            <p:nvPr/>
          </p:nvSpPr>
          <p:spPr bwMode="ltGray">
            <a:xfrm>
              <a:off x="5422" y="3603"/>
              <a:ext cx="72" cy="108"/>
            </a:xfrm>
            <a:custGeom>
              <a:avLst/>
              <a:gdLst/>
              <a:ahLst/>
              <a:cxnLst>
                <a:cxn ang="0">
                  <a:pos x="0" y="90"/>
                </a:cxn>
                <a:cxn ang="0">
                  <a:pos x="12" y="102"/>
                </a:cxn>
                <a:cxn ang="0">
                  <a:pos x="24" y="108"/>
                </a:cxn>
                <a:cxn ang="0">
                  <a:pos x="48" y="108"/>
                </a:cxn>
                <a:cxn ang="0">
                  <a:pos x="66" y="96"/>
                </a:cxn>
                <a:cxn ang="0">
                  <a:pos x="72" y="66"/>
                </a:cxn>
                <a:cxn ang="0">
                  <a:pos x="66" y="42"/>
                </a:cxn>
                <a:cxn ang="0">
                  <a:pos x="60" y="18"/>
                </a:cxn>
                <a:cxn ang="0">
                  <a:pos x="48" y="6"/>
                </a:cxn>
                <a:cxn ang="0">
                  <a:pos x="42" y="0"/>
                </a:cxn>
                <a:cxn ang="0">
                  <a:pos x="42" y="0"/>
                </a:cxn>
                <a:cxn ang="0">
                  <a:pos x="36" y="0"/>
                </a:cxn>
                <a:cxn ang="0">
                  <a:pos x="18" y="24"/>
                </a:cxn>
                <a:cxn ang="0">
                  <a:pos x="6" y="48"/>
                </a:cxn>
                <a:cxn ang="0">
                  <a:pos x="0" y="66"/>
                </a:cxn>
                <a:cxn ang="0">
                  <a:pos x="0" y="90"/>
                </a:cxn>
                <a:cxn ang="0">
                  <a:pos x="0" y="90"/>
                </a:cxn>
                <a:cxn ang="0">
                  <a:pos x="12" y="66"/>
                </a:cxn>
                <a:cxn ang="0">
                  <a:pos x="18" y="48"/>
                </a:cxn>
                <a:cxn ang="0">
                  <a:pos x="24" y="36"/>
                </a:cxn>
                <a:cxn ang="0">
                  <a:pos x="30" y="24"/>
                </a:cxn>
                <a:cxn ang="0">
                  <a:pos x="36" y="18"/>
                </a:cxn>
                <a:cxn ang="0">
                  <a:pos x="54" y="30"/>
                </a:cxn>
                <a:cxn ang="0">
                  <a:pos x="60" y="48"/>
                </a:cxn>
                <a:cxn ang="0">
                  <a:pos x="66" y="72"/>
                </a:cxn>
                <a:cxn ang="0">
                  <a:pos x="66" y="84"/>
                </a:cxn>
                <a:cxn ang="0">
                  <a:pos x="54" y="96"/>
                </a:cxn>
                <a:cxn ang="0">
                  <a:pos x="30" y="102"/>
                </a:cxn>
                <a:cxn ang="0">
                  <a:pos x="24" y="96"/>
                </a:cxn>
                <a:cxn ang="0">
                  <a:pos x="12" y="90"/>
                </a:cxn>
                <a:cxn ang="0">
                  <a:pos x="12" y="78"/>
                </a:cxn>
                <a:cxn ang="0">
                  <a:pos x="12" y="66"/>
                </a:cxn>
                <a:cxn ang="0">
                  <a:pos x="12" y="66"/>
                </a:cxn>
              </a:cxnLst>
              <a:rect l="0" t="0" r="r" b="b"/>
              <a:pathLst>
                <a:path w="72" h="108">
                  <a:moveTo>
                    <a:pt x="0" y="90"/>
                  </a:moveTo>
                  <a:lnTo>
                    <a:pt x="12" y="102"/>
                  </a:lnTo>
                  <a:lnTo>
                    <a:pt x="24" y="108"/>
                  </a:lnTo>
                  <a:lnTo>
                    <a:pt x="48" y="108"/>
                  </a:lnTo>
                  <a:lnTo>
                    <a:pt x="66" y="96"/>
                  </a:lnTo>
                  <a:lnTo>
                    <a:pt x="72" y="66"/>
                  </a:lnTo>
                  <a:lnTo>
                    <a:pt x="66" y="42"/>
                  </a:lnTo>
                  <a:lnTo>
                    <a:pt x="60" y="18"/>
                  </a:lnTo>
                  <a:lnTo>
                    <a:pt x="48" y="6"/>
                  </a:lnTo>
                  <a:lnTo>
                    <a:pt x="42" y="0"/>
                  </a:lnTo>
                  <a:lnTo>
                    <a:pt x="42" y="0"/>
                  </a:lnTo>
                  <a:lnTo>
                    <a:pt x="36" y="0"/>
                  </a:lnTo>
                  <a:lnTo>
                    <a:pt x="18" y="24"/>
                  </a:lnTo>
                  <a:lnTo>
                    <a:pt x="6" y="48"/>
                  </a:lnTo>
                  <a:lnTo>
                    <a:pt x="0" y="66"/>
                  </a:lnTo>
                  <a:lnTo>
                    <a:pt x="0" y="90"/>
                  </a:lnTo>
                  <a:lnTo>
                    <a:pt x="0" y="90"/>
                  </a:lnTo>
                  <a:close/>
                  <a:moveTo>
                    <a:pt x="12" y="66"/>
                  </a:moveTo>
                  <a:lnTo>
                    <a:pt x="18" y="48"/>
                  </a:lnTo>
                  <a:lnTo>
                    <a:pt x="24" y="36"/>
                  </a:lnTo>
                  <a:lnTo>
                    <a:pt x="30" y="24"/>
                  </a:lnTo>
                  <a:lnTo>
                    <a:pt x="36" y="18"/>
                  </a:lnTo>
                  <a:lnTo>
                    <a:pt x="54" y="30"/>
                  </a:lnTo>
                  <a:lnTo>
                    <a:pt x="60" y="48"/>
                  </a:lnTo>
                  <a:lnTo>
                    <a:pt x="66" y="72"/>
                  </a:lnTo>
                  <a:lnTo>
                    <a:pt x="66" y="84"/>
                  </a:lnTo>
                  <a:lnTo>
                    <a:pt x="54" y="96"/>
                  </a:lnTo>
                  <a:lnTo>
                    <a:pt x="30" y="102"/>
                  </a:lnTo>
                  <a:lnTo>
                    <a:pt x="24" y="96"/>
                  </a:lnTo>
                  <a:lnTo>
                    <a:pt x="12" y="90"/>
                  </a:lnTo>
                  <a:lnTo>
                    <a:pt x="12" y="78"/>
                  </a:lnTo>
                  <a:lnTo>
                    <a:pt x="12" y="66"/>
                  </a:lnTo>
                  <a:lnTo>
                    <a:pt x="12" y="66"/>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34" name="Rectangle 32"/>
            <p:cNvSpPr>
              <a:spLocks noChangeArrowheads="1"/>
            </p:cNvSpPr>
            <p:nvPr/>
          </p:nvSpPr>
          <p:spPr bwMode="ltGray">
            <a:xfrm>
              <a:off x="4238" y="1773"/>
              <a:ext cx="173" cy="2539"/>
            </a:xfrm>
            <a:prstGeom prst="rect">
              <a:avLst/>
            </a:prstGeom>
            <a:gradFill rotWithShape="0">
              <a:gsLst>
                <a:gs pos="0">
                  <a:schemeClr val="bg2">
                    <a:gamma/>
                    <a:tint val="81961"/>
                    <a:invGamma/>
                  </a:schemeClr>
                </a:gs>
                <a:gs pos="100000">
                  <a:schemeClr val="bg2"/>
                </a:gs>
              </a:gsLst>
              <a:lin ang="0" scaled="1"/>
            </a:gradFill>
            <a:ln w="9525">
              <a:noFill/>
              <a:miter lim="800000"/>
              <a:headEnd/>
              <a:tailEnd/>
            </a:ln>
            <a:effectLst/>
          </p:spPr>
          <p:txBody>
            <a:bodyPr/>
            <a:lstStyle/>
            <a:p>
              <a:pPr>
                <a:defRPr/>
              </a:pPr>
              <a:endParaRPr lang="es-ES"/>
            </a:p>
          </p:txBody>
        </p:sp>
        <p:sp>
          <p:nvSpPr>
            <p:cNvPr id="35" name="Rectangle 33"/>
            <p:cNvSpPr>
              <a:spLocks noChangeArrowheads="1"/>
            </p:cNvSpPr>
            <p:nvPr/>
          </p:nvSpPr>
          <p:spPr bwMode="ltGray">
            <a:xfrm>
              <a:off x="4288" y="1545"/>
              <a:ext cx="76" cy="240"/>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pPr>
                <a:defRPr/>
              </a:pPr>
              <a:endParaRPr lang="es-ES"/>
            </a:p>
          </p:txBody>
        </p:sp>
        <p:sp>
          <p:nvSpPr>
            <p:cNvPr id="36" name="AutoShape 34"/>
            <p:cNvSpPr>
              <a:spLocks noChangeArrowheads="1"/>
            </p:cNvSpPr>
            <p:nvPr/>
          </p:nvSpPr>
          <p:spPr bwMode="ltGray">
            <a:xfrm>
              <a:off x="4220" y="1743"/>
              <a:ext cx="205" cy="52"/>
            </a:xfrm>
            <a:prstGeom prst="roundRect">
              <a:avLst>
                <a:gd name="adj" fmla="val 16667"/>
              </a:avLst>
            </a:prstGeom>
            <a:gradFill rotWithShape="0">
              <a:gsLst>
                <a:gs pos="0">
                  <a:schemeClr val="bg2"/>
                </a:gs>
                <a:gs pos="100000">
                  <a:schemeClr val="bg2">
                    <a:gamma/>
                    <a:tint val="81961"/>
                    <a:invGamma/>
                  </a:schemeClr>
                </a:gs>
              </a:gsLst>
              <a:lin ang="5400000" scaled="1"/>
            </a:gradFill>
            <a:ln w="9525">
              <a:noFill/>
              <a:round/>
              <a:headEnd/>
              <a:tailEnd/>
            </a:ln>
            <a:effectLst/>
          </p:spPr>
          <p:txBody>
            <a:bodyPr/>
            <a:lstStyle/>
            <a:p>
              <a:pPr>
                <a:defRPr/>
              </a:pPr>
              <a:endParaRPr lang="es-ES"/>
            </a:p>
          </p:txBody>
        </p:sp>
        <p:sp>
          <p:nvSpPr>
            <p:cNvPr id="37" name="Freeform 35"/>
            <p:cNvSpPr>
              <a:spLocks/>
            </p:cNvSpPr>
            <p:nvPr/>
          </p:nvSpPr>
          <p:spPr bwMode="ltGray">
            <a:xfrm>
              <a:off x="4306" y="1529"/>
              <a:ext cx="252" cy="1576"/>
            </a:xfrm>
            <a:custGeom>
              <a:avLst/>
              <a:gdLst/>
              <a:ahLst/>
              <a:cxnLst>
                <a:cxn ang="0">
                  <a:pos x="252" y="1576"/>
                </a:cxn>
                <a:cxn ang="0">
                  <a:pos x="12" y="84"/>
                </a:cxn>
                <a:cxn ang="0">
                  <a:pos x="12" y="60"/>
                </a:cxn>
                <a:cxn ang="0">
                  <a:pos x="0" y="12"/>
                </a:cxn>
                <a:cxn ang="0">
                  <a:pos x="72" y="0"/>
                </a:cxn>
                <a:cxn ang="0">
                  <a:pos x="72" y="0"/>
                </a:cxn>
                <a:cxn ang="0">
                  <a:pos x="78" y="48"/>
                </a:cxn>
                <a:cxn ang="0">
                  <a:pos x="88" y="66"/>
                </a:cxn>
              </a:cxnLst>
              <a:rect l="0" t="0" r="r" b="b"/>
              <a:pathLst>
                <a:path w="252" h="1576">
                  <a:moveTo>
                    <a:pt x="252" y="1576"/>
                  </a:moveTo>
                  <a:lnTo>
                    <a:pt x="12" y="84"/>
                  </a:lnTo>
                  <a:lnTo>
                    <a:pt x="12" y="60"/>
                  </a:lnTo>
                  <a:lnTo>
                    <a:pt x="0" y="12"/>
                  </a:lnTo>
                  <a:lnTo>
                    <a:pt x="72" y="0"/>
                  </a:lnTo>
                  <a:lnTo>
                    <a:pt x="72" y="0"/>
                  </a:lnTo>
                  <a:lnTo>
                    <a:pt x="78" y="48"/>
                  </a:lnTo>
                  <a:lnTo>
                    <a:pt x="88" y="66"/>
                  </a:lnTo>
                </a:path>
              </a:pathLst>
            </a:custGeom>
            <a:gradFill rotWithShape="0">
              <a:gsLst>
                <a:gs pos="0">
                  <a:schemeClr val="bg2">
                    <a:gamma/>
                    <a:tint val="81961"/>
                    <a:invGamma/>
                  </a:schemeClr>
                </a:gs>
                <a:gs pos="100000">
                  <a:schemeClr val="bg2"/>
                </a:gs>
              </a:gsLst>
              <a:lin ang="2700000" scaled="1"/>
            </a:gradFill>
            <a:ln w="9525">
              <a:noFill/>
              <a:round/>
              <a:headEnd/>
              <a:tailEnd/>
            </a:ln>
          </p:spPr>
          <p:txBody>
            <a:bodyPr/>
            <a:lstStyle/>
            <a:p>
              <a:pPr>
                <a:defRPr/>
              </a:pPr>
              <a:endParaRPr lang="es-ES"/>
            </a:p>
          </p:txBody>
        </p:sp>
        <p:sp>
          <p:nvSpPr>
            <p:cNvPr id="38" name="Freeform 36"/>
            <p:cNvSpPr>
              <a:spLocks/>
            </p:cNvSpPr>
            <p:nvPr/>
          </p:nvSpPr>
          <p:spPr bwMode="ltGray">
            <a:xfrm>
              <a:off x="4169" y="1421"/>
              <a:ext cx="317" cy="138"/>
            </a:xfrm>
            <a:custGeom>
              <a:avLst/>
              <a:gdLst/>
              <a:ahLst/>
              <a:cxnLst>
                <a:cxn ang="0">
                  <a:pos x="161" y="0"/>
                </a:cxn>
                <a:cxn ang="0">
                  <a:pos x="227" y="6"/>
                </a:cxn>
                <a:cxn ang="0">
                  <a:pos x="275" y="36"/>
                </a:cxn>
                <a:cxn ang="0">
                  <a:pos x="304" y="78"/>
                </a:cxn>
                <a:cxn ang="0">
                  <a:pos x="316" y="138"/>
                </a:cxn>
                <a:cxn ang="0">
                  <a:pos x="0" y="138"/>
                </a:cxn>
                <a:cxn ang="0">
                  <a:pos x="11" y="78"/>
                </a:cxn>
                <a:cxn ang="0">
                  <a:pos x="47" y="36"/>
                </a:cxn>
                <a:cxn ang="0">
                  <a:pos x="95" y="6"/>
                </a:cxn>
                <a:cxn ang="0">
                  <a:pos x="161" y="0"/>
                </a:cxn>
                <a:cxn ang="0">
                  <a:pos x="161" y="0"/>
                </a:cxn>
              </a:cxnLst>
              <a:rect l="0" t="0" r="r" b="b"/>
              <a:pathLst>
                <a:path w="316" h="138">
                  <a:moveTo>
                    <a:pt x="161" y="0"/>
                  </a:moveTo>
                  <a:lnTo>
                    <a:pt x="227" y="6"/>
                  </a:lnTo>
                  <a:lnTo>
                    <a:pt x="275" y="36"/>
                  </a:lnTo>
                  <a:lnTo>
                    <a:pt x="304" y="78"/>
                  </a:lnTo>
                  <a:lnTo>
                    <a:pt x="316" y="138"/>
                  </a:lnTo>
                  <a:lnTo>
                    <a:pt x="0" y="138"/>
                  </a:lnTo>
                  <a:lnTo>
                    <a:pt x="11" y="78"/>
                  </a:lnTo>
                  <a:lnTo>
                    <a:pt x="47" y="36"/>
                  </a:lnTo>
                  <a:lnTo>
                    <a:pt x="95" y="6"/>
                  </a:lnTo>
                  <a:lnTo>
                    <a:pt x="161" y="0"/>
                  </a:lnTo>
                  <a:lnTo>
                    <a:pt x="161" y="0"/>
                  </a:lnTo>
                  <a:close/>
                </a:path>
              </a:pathLst>
            </a:custGeom>
            <a:gradFill rotWithShape="0">
              <a:gsLst>
                <a:gs pos="0">
                  <a:schemeClr val="bg2">
                    <a:gamma/>
                    <a:tint val="81961"/>
                    <a:invGamma/>
                  </a:schemeClr>
                </a:gs>
                <a:gs pos="100000">
                  <a:schemeClr val="bg2"/>
                </a:gs>
              </a:gsLst>
              <a:lin ang="0" scaled="1"/>
            </a:gradFill>
            <a:ln w="9525">
              <a:noFill/>
              <a:round/>
              <a:headEnd/>
              <a:tailEnd/>
            </a:ln>
          </p:spPr>
          <p:txBody>
            <a:bodyPr/>
            <a:lstStyle/>
            <a:p>
              <a:pPr>
                <a:defRPr/>
              </a:pPr>
              <a:endParaRPr lang="es-ES"/>
            </a:p>
          </p:txBody>
        </p:sp>
      </p:grpSp>
      <p:sp>
        <p:nvSpPr>
          <p:cNvPr id="21543" name="Rectangle 39"/>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fr-FR"/>
              <a:t>Cliquez pour modifier le style des sous-titres du masque</a:t>
            </a:r>
          </a:p>
        </p:txBody>
      </p:sp>
      <p:sp>
        <p:nvSpPr>
          <p:cNvPr id="21544" name="Rectangle 40"/>
          <p:cNvSpPr>
            <a:spLocks noGrp="1" noChangeArrowheads="1"/>
          </p:cNvSpPr>
          <p:nvPr>
            <p:ph type="ctrTitle"/>
          </p:nvPr>
        </p:nvSpPr>
        <p:spPr>
          <a:xfrm>
            <a:off x="685800" y="1768475"/>
            <a:ext cx="7772400" cy="1736725"/>
          </a:xfrm>
        </p:spPr>
        <p:txBody>
          <a:bodyPr anchor="b" anchorCtr="1"/>
          <a:lstStyle>
            <a:lvl1pPr>
              <a:defRPr sz="5400"/>
            </a:lvl1pPr>
          </a:lstStyle>
          <a:p>
            <a:r>
              <a:rPr lang="fr-FR"/>
              <a:t>Cliquez pour modifier le style du titre</a:t>
            </a:r>
          </a:p>
        </p:txBody>
      </p:sp>
      <p:sp>
        <p:nvSpPr>
          <p:cNvPr id="39" name="Rectangle 37"/>
          <p:cNvSpPr>
            <a:spLocks noGrp="1" noChangeArrowheads="1"/>
          </p:cNvSpPr>
          <p:nvPr>
            <p:ph type="dt" sz="half" idx="10"/>
          </p:nvPr>
        </p:nvSpPr>
        <p:spPr/>
        <p:txBody>
          <a:bodyPr/>
          <a:lstStyle>
            <a:lvl1pPr>
              <a:defRPr/>
            </a:lvl1pPr>
          </a:lstStyle>
          <a:p>
            <a:pPr>
              <a:defRPr/>
            </a:pPr>
            <a:endParaRPr lang="fr-FR"/>
          </a:p>
        </p:txBody>
      </p:sp>
      <p:sp>
        <p:nvSpPr>
          <p:cNvPr id="40" name="Rectangle 38"/>
          <p:cNvSpPr>
            <a:spLocks noGrp="1" noChangeArrowheads="1"/>
          </p:cNvSpPr>
          <p:nvPr>
            <p:ph type="ftr" sz="quarter" idx="11"/>
          </p:nvPr>
        </p:nvSpPr>
        <p:spPr/>
        <p:txBody>
          <a:bodyPr/>
          <a:lstStyle>
            <a:lvl1pPr>
              <a:defRPr/>
            </a:lvl1pPr>
          </a:lstStyle>
          <a:p>
            <a:pPr>
              <a:defRPr/>
            </a:pPr>
            <a:endParaRPr lang="fr-FR"/>
          </a:p>
        </p:txBody>
      </p:sp>
      <p:sp>
        <p:nvSpPr>
          <p:cNvPr id="41" name="Rectangle 41"/>
          <p:cNvSpPr>
            <a:spLocks noGrp="1" noChangeArrowheads="1"/>
          </p:cNvSpPr>
          <p:nvPr>
            <p:ph type="sldNum" sz="quarter" idx="12"/>
          </p:nvPr>
        </p:nvSpPr>
        <p:spPr/>
        <p:txBody>
          <a:bodyPr/>
          <a:lstStyle>
            <a:lvl1pPr>
              <a:defRPr/>
            </a:lvl1pPr>
          </a:lstStyle>
          <a:p>
            <a:pPr>
              <a:defRPr/>
            </a:pPr>
            <a:fld id="{A64D8BD7-26F5-42F4-B8DC-9553EF8B4926}" type="slidenum">
              <a:rPr lang="fr-FR"/>
              <a:pPr>
                <a:defRPr/>
              </a:pPr>
              <a:t>‹Nº›</a:t>
            </a:fld>
            <a:endParaRPr lang="fr-FR"/>
          </a:p>
        </p:txBody>
      </p:sp>
    </p:spTree>
  </p:cSld>
  <p:clrMapOvr>
    <a:masterClrMapping/>
  </p:clrMapOvr>
  <p:transition spd="slow">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39"/>
          <p:cNvSpPr>
            <a:spLocks noGrp="1" noChangeArrowheads="1"/>
          </p:cNvSpPr>
          <p:nvPr>
            <p:ph type="dt" sz="half" idx="10"/>
          </p:nvPr>
        </p:nvSpPr>
        <p:spPr>
          <a:ln/>
        </p:spPr>
        <p:txBody>
          <a:bodyPr/>
          <a:lstStyle>
            <a:lvl1pPr>
              <a:defRPr/>
            </a:lvl1pPr>
          </a:lstStyle>
          <a:p>
            <a:pPr>
              <a:defRPr/>
            </a:pPr>
            <a:endParaRPr lang="fr-FR"/>
          </a:p>
        </p:txBody>
      </p:sp>
      <p:sp>
        <p:nvSpPr>
          <p:cNvPr id="5" name="Rectangle 40"/>
          <p:cNvSpPr>
            <a:spLocks noGrp="1" noChangeArrowheads="1"/>
          </p:cNvSpPr>
          <p:nvPr>
            <p:ph type="ftr" sz="quarter" idx="11"/>
          </p:nvPr>
        </p:nvSpPr>
        <p:spPr>
          <a:ln/>
        </p:spPr>
        <p:txBody>
          <a:bodyPr/>
          <a:lstStyle>
            <a:lvl1pPr>
              <a:defRPr/>
            </a:lvl1pPr>
          </a:lstStyle>
          <a:p>
            <a:pPr>
              <a:defRPr/>
            </a:pPr>
            <a:endParaRPr lang="fr-FR"/>
          </a:p>
        </p:txBody>
      </p:sp>
      <p:sp>
        <p:nvSpPr>
          <p:cNvPr id="6" name="Rectangle 41"/>
          <p:cNvSpPr>
            <a:spLocks noGrp="1" noChangeArrowheads="1"/>
          </p:cNvSpPr>
          <p:nvPr>
            <p:ph type="sldNum" sz="quarter" idx="12"/>
          </p:nvPr>
        </p:nvSpPr>
        <p:spPr>
          <a:ln/>
        </p:spPr>
        <p:txBody>
          <a:bodyPr/>
          <a:lstStyle>
            <a:lvl1pPr>
              <a:defRPr/>
            </a:lvl1pPr>
          </a:lstStyle>
          <a:p>
            <a:pPr>
              <a:defRPr/>
            </a:pPr>
            <a:fld id="{F5DEA2B1-F01F-4B0E-9FB2-8799A9227F65}" type="slidenum">
              <a:rPr lang="fr-FR"/>
              <a:pPr>
                <a:defRPr/>
              </a:pPr>
              <a:t>‹Nº›</a:t>
            </a:fld>
            <a:endParaRPr lang="fr-FR"/>
          </a:p>
        </p:txBody>
      </p:sp>
    </p:spTree>
  </p:cSld>
  <p:clrMapOvr>
    <a:masterClrMapping/>
  </p:clrMapOvr>
  <p:transition spd="slow">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39"/>
          <p:cNvSpPr>
            <a:spLocks noGrp="1" noChangeArrowheads="1"/>
          </p:cNvSpPr>
          <p:nvPr>
            <p:ph type="dt" sz="half" idx="10"/>
          </p:nvPr>
        </p:nvSpPr>
        <p:spPr>
          <a:ln/>
        </p:spPr>
        <p:txBody>
          <a:bodyPr/>
          <a:lstStyle>
            <a:lvl1pPr>
              <a:defRPr/>
            </a:lvl1pPr>
          </a:lstStyle>
          <a:p>
            <a:pPr>
              <a:defRPr/>
            </a:pPr>
            <a:endParaRPr lang="fr-FR"/>
          </a:p>
        </p:txBody>
      </p:sp>
      <p:sp>
        <p:nvSpPr>
          <p:cNvPr id="5" name="Rectangle 40"/>
          <p:cNvSpPr>
            <a:spLocks noGrp="1" noChangeArrowheads="1"/>
          </p:cNvSpPr>
          <p:nvPr>
            <p:ph type="ftr" sz="quarter" idx="11"/>
          </p:nvPr>
        </p:nvSpPr>
        <p:spPr>
          <a:ln/>
        </p:spPr>
        <p:txBody>
          <a:bodyPr/>
          <a:lstStyle>
            <a:lvl1pPr>
              <a:defRPr/>
            </a:lvl1pPr>
          </a:lstStyle>
          <a:p>
            <a:pPr>
              <a:defRPr/>
            </a:pPr>
            <a:endParaRPr lang="fr-FR"/>
          </a:p>
        </p:txBody>
      </p:sp>
      <p:sp>
        <p:nvSpPr>
          <p:cNvPr id="6" name="Rectangle 41"/>
          <p:cNvSpPr>
            <a:spLocks noGrp="1" noChangeArrowheads="1"/>
          </p:cNvSpPr>
          <p:nvPr>
            <p:ph type="sldNum" sz="quarter" idx="12"/>
          </p:nvPr>
        </p:nvSpPr>
        <p:spPr>
          <a:ln/>
        </p:spPr>
        <p:txBody>
          <a:bodyPr/>
          <a:lstStyle>
            <a:lvl1pPr>
              <a:defRPr/>
            </a:lvl1pPr>
          </a:lstStyle>
          <a:p>
            <a:pPr>
              <a:defRPr/>
            </a:pPr>
            <a:fld id="{E7D442A4-BD37-4A4D-A6E0-4B09F3524805}" type="slidenum">
              <a:rPr lang="fr-FR"/>
              <a:pPr>
                <a:defRPr/>
              </a:pPr>
              <a:t>‹Nº›</a:t>
            </a:fld>
            <a:endParaRPr lang="fr-FR"/>
          </a:p>
        </p:txBody>
      </p:sp>
    </p:spTree>
  </p:cSld>
  <p:clrMapOvr>
    <a:masterClrMapping/>
  </p:clrMapOvr>
  <p:transition spd="slow">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39"/>
          <p:cNvSpPr>
            <a:spLocks noGrp="1" noChangeArrowheads="1"/>
          </p:cNvSpPr>
          <p:nvPr>
            <p:ph type="dt" sz="half" idx="10"/>
          </p:nvPr>
        </p:nvSpPr>
        <p:spPr>
          <a:ln/>
        </p:spPr>
        <p:txBody>
          <a:bodyPr/>
          <a:lstStyle>
            <a:lvl1pPr>
              <a:defRPr/>
            </a:lvl1pPr>
          </a:lstStyle>
          <a:p>
            <a:pPr>
              <a:defRPr/>
            </a:pPr>
            <a:endParaRPr lang="fr-FR"/>
          </a:p>
        </p:txBody>
      </p:sp>
      <p:sp>
        <p:nvSpPr>
          <p:cNvPr id="6" name="Rectangle 40"/>
          <p:cNvSpPr>
            <a:spLocks noGrp="1" noChangeArrowheads="1"/>
          </p:cNvSpPr>
          <p:nvPr>
            <p:ph type="ftr" sz="quarter" idx="11"/>
          </p:nvPr>
        </p:nvSpPr>
        <p:spPr>
          <a:ln/>
        </p:spPr>
        <p:txBody>
          <a:bodyPr/>
          <a:lstStyle>
            <a:lvl1pPr>
              <a:defRPr/>
            </a:lvl1pPr>
          </a:lstStyle>
          <a:p>
            <a:pPr>
              <a:defRPr/>
            </a:pPr>
            <a:endParaRPr lang="fr-FR"/>
          </a:p>
        </p:txBody>
      </p:sp>
      <p:sp>
        <p:nvSpPr>
          <p:cNvPr id="7" name="Rectangle 41"/>
          <p:cNvSpPr>
            <a:spLocks noGrp="1" noChangeArrowheads="1"/>
          </p:cNvSpPr>
          <p:nvPr>
            <p:ph type="sldNum" sz="quarter" idx="12"/>
          </p:nvPr>
        </p:nvSpPr>
        <p:spPr>
          <a:ln/>
        </p:spPr>
        <p:txBody>
          <a:bodyPr/>
          <a:lstStyle>
            <a:lvl1pPr>
              <a:defRPr/>
            </a:lvl1pPr>
          </a:lstStyle>
          <a:p>
            <a:pPr>
              <a:defRPr/>
            </a:pPr>
            <a:fld id="{48E3C405-C9CD-4969-8B9B-C73E267665CC}" type="slidenum">
              <a:rPr lang="fr-FR"/>
              <a:pPr>
                <a:defRPr/>
              </a:pPr>
              <a:t>‹Nº›</a:t>
            </a:fld>
            <a:endParaRPr lang="fr-FR"/>
          </a:p>
        </p:txBody>
      </p:sp>
    </p:spTree>
  </p:cSld>
  <p:clrMapOvr>
    <a:masterClrMapping/>
  </p:clrMapOvr>
  <p:transition spd="slow">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39"/>
          <p:cNvSpPr>
            <a:spLocks noGrp="1" noChangeArrowheads="1"/>
          </p:cNvSpPr>
          <p:nvPr>
            <p:ph type="dt" sz="half" idx="10"/>
          </p:nvPr>
        </p:nvSpPr>
        <p:spPr>
          <a:ln/>
        </p:spPr>
        <p:txBody>
          <a:bodyPr/>
          <a:lstStyle>
            <a:lvl1pPr>
              <a:defRPr/>
            </a:lvl1pPr>
          </a:lstStyle>
          <a:p>
            <a:pPr>
              <a:defRPr/>
            </a:pPr>
            <a:endParaRPr lang="fr-FR"/>
          </a:p>
        </p:txBody>
      </p:sp>
      <p:sp>
        <p:nvSpPr>
          <p:cNvPr id="8" name="Rectangle 40"/>
          <p:cNvSpPr>
            <a:spLocks noGrp="1" noChangeArrowheads="1"/>
          </p:cNvSpPr>
          <p:nvPr>
            <p:ph type="ftr" sz="quarter" idx="11"/>
          </p:nvPr>
        </p:nvSpPr>
        <p:spPr>
          <a:ln/>
        </p:spPr>
        <p:txBody>
          <a:bodyPr/>
          <a:lstStyle>
            <a:lvl1pPr>
              <a:defRPr/>
            </a:lvl1pPr>
          </a:lstStyle>
          <a:p>
            <a:pPr>
              <a:defRPr/>
            </a:pPr>
            <a:endParaRPr lang="fr-FR"/>
          </a:p>
        </p:txBody>
      </p:sp>
      <p:sp>
        <p:nvSpPr>
          <p:cNvPr id="9" name="Rectangle 41"/>
          <p:cNvSpPr>
            <a:spLocks noGrp="1" noChangeArrowheads="1"/>
          </p:cNvSpPr>
          <p:nvPr>
            <p:ph type="sldNum" sz="quarter" idx="12"/>
          </p:nvPr>
        </p:nvSpPr>
        <p:spPr>
          <a:ln/>
        </p:spPr>
        <p:txBody>
          <a:bodyPr/>
          <a:lstStyle>
            <a:lvl1pPr>
              <a:defRPr/>
            </a:lvl1pPr>
          </a:lstStyle>
          <a:p>
            <a:pPr>
              <a:defRPr/>
            </a:pPr>
            <a:fld id="{F288BB6D-8A8E-4BAB-8A2F-7AC98525B51B}" type="slidenum">
              <a:rPr lang="fr-FR"/>
              <a:pPr>
                <a:defRPr/>
              </a:pPr>
              <a:t>‹Nº›</a:t>
            </a:fld>
            <a:endParaRPr lang="fr-FR"/>
          </a:p>
        </p:txBody>
      </p:sp>
    </p:spTree>
  </p:cSld>
  <p:clrMapOvr>
    <a:masterClrMapping/>
  </p:clrMapOvr>
  <p:transition spd="slow">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39"/>
          <p:cNvSpPr>
            <a:spLocks noGrp="1" noChangeArrowheads="1"/>
          </p:cNvSpPr>
          <p:nvPr>
            <p:ph type="dt" sz="half" idx="10"/>
          </p:nvPr>
        </p:nvSpPr>
        <p:spPr>
          <a:ln/>
        </p:spPr>
        <p:txBody>
          <a:bodyPr/>
          <a:lstStyle>
            <a:lvl1pPr>
              <a:defRPr/>
            </a:lvl1pPr>
          </a:lstStyle>
          <a:p>
            <a:pPr>
              <a:defRPr/>
            </a:pPr>
            <a:endParaRPr lang="fr-FR"/>
          </a:p>
        </p:txBody>
      </p:sp>
      <p:sp>
        <p:nvSpPr>
          <p:cNvPr id="4" name="Rectangle 40"/>
          <p:cNvSpPr>
            <a:spLocks noGrp="1" noChangeArrowheads="1"/>
          </p:cNvSpPr>
          <p:nvPr>
            <p:ph type="ftr" sz="quarter" idx="11"/>
          </p:nvPr>
        </p:nvSpPr>
        <p:spPr>
          <a:ln/>
        </p:spPr>
        <p:txBody>
          <a:bodyPr/>
          <a:lstStyle>
            <a:lvl1pPr>
              <a:defRPr/>
            </a:lvl1pPr>
          </a:lstStyle>
          <a:p>
            <a:pPr>
              <a:defRPr/>
            </a:pPr>
            <a:endParaRPr lang="fr-FR"/>
          </a:p>
        </p:txBody>
      </p:sp>
      <p:sp>
        <p:nvSpPr>
          <p:cNvPr id="5" name="Rectangle 41"/>
          <p:cNvSpPr>
            <a:spLocks noGrp="1" noChangeArrowheads="1"/>
          </p:cNvSpPr>
          <p:nvPr>
            <p:ph type="sldNum" sz="quarter" idx="12"/>
          </p:nvPr>
        </p:nvSpPr>
        <p:spPr>
          <a:ln/>
        </p:spPr>
        <p:txBody>
          <a:bodyPr/>
          <a:lstStyle>
            <a:lvl1pPr>
              <a:defRPr/>
            </a:lvl1pPr>
          </a:lstStyle>
          <a:p>
            <a:pPr>
              <a:defRPr/>
            </a:pPr>
            <a:fld id="{D0CB4105-DCE7-4AF4-8392-DDA0A39B677D}" type="slidenum">
              <a:rPr lang="fr-FR"/>
              <a:pPr>
                <a:defRPr/>
              </a:pPr>
              <a:t>‹Nº›</a:t>
            </a:fld>
            <a:endParaRPr lang="fr-FR"/>
          </a:p>
        </p:txBody>
      </p:sp>
    </p:spTree>
  </p:cSld>
  <p:clrMapOvr>
    <a:masterClrMapping/>
  </p:clrMapOvr>
  <p:transition spd="slow">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39"/>
          <p:cNvSpPr>
            <a:spLocks noGrp="1" noChangeArrowheads="1"/>
          </p:cNvSpPr>
          <p:nvPr>
            <p:ph type="dt" sz="half" idx="10"/>
          </p:nvPr>
        </p:nvSpPr>
        <p:spPr>
          <a:ln/>
        </p:spPr>
        <p:txBody>
          <a:bodyPr/>
          <a:lstStyle>
            <a:lvl1pPr>
              <a:defRPr/>
            </a:lvl1pPr>
          </a:lstStyle>
          <a:p>
            <a:pPr>
              <a:defRPr/>
            </a:pPr>
            <a:endParaRPr lang="fr-FR"/>
          </a:p>
        </p:txBody>
      </p:sp>
      <p:sp>
        <p:nvSpPr>
          <p:cNvPr id="3" name="Rectangle 40"/>
          <p:cNvSpPr>
            <a:spLocks noGrp="1" noChangeArrowheads="1"/>
          </p:cNvSpPr>
          <p:nvPr>
            <p:ph type="ftr" sz="quarter" idx="11"/>
          </p:nvPr>
        </p:nvSpPr>
        <p:spPr>
          <a:ln/>
        </p:spPr>
        <p:txBody>
          <a:bodyPr/>
          <a:lstStyle>
            <a:lvl1pPr>
              <a:defRPr/>
            </a:lvl1pPr>
          </a:lstStyle>
          <a:p>
            <a:pPr>
              <a:defRPr/>
            </a:pPr>
            <a:endParaRPr lang="fr-FR"/>
          </a:p>
        </p:txBody>
      </p:sp>
      <p:sp>
        <p:nvSpPr>
          <p:cNvPr id="4" name="Rectangle 41"/>
          <p:cNvSpPr>
            <a:spLocks noGrp="1" noChangeArrowheads="1"/>
          </p:cNvSpPr>
          <p:nvPr>
            <p:ph type="sldNum" sz="quarter" idx="12"/>
          </p:nvPr>
        </p:nvSpPr>
        <p:spPr>
          <a:ln/>
        </p:spPr>
        <p:txBody>
          <a:bodyPr/>
          <a:lstStyle>
            <a:lvl1pPr>
              <a:defRPr/>
            </a:lvl1pPr>
          </a:lstStyle>
          <a:p>
            <a:pPr>
              <a:defRPr/>
            </a:pPr>
            <a:fld id="{44451617-5908-402C-978A-0EC4DA07E766}" type="slidenum">
              <a:rPr lang="fr-FR"/>
              <a:pPr>
                <a:defRPr/>
              </a:pPr>
              <a:t>‹Nº›</a:t>
            </a:fld>
            <a:endParaRPr lang="fr-FR"/>
          </a:p>
        </p:txBody>
      </p:sp>
    </p:spTree>
  </p:cSld>
  <p:clrMapOvr>
    <a:masterClrMapping/>
  </p:clrMapOvr>
  <p:transition spd="slow">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39"/>
          <p:cNvSpPr>
            <a:spLocks noGrp="1" noChangeArrowheads="1"/>
          </p:cNvSpPr>
          <p:nvPr>
            <p:ph type="dt" sz="half" idx="10"/>
          </p:nvPr>
        </p:nvSpPr>
        <p:spPr>
          <a:ln/>
        </p:spPr>
        <p:txBody>
          <a:bodyPr/>
          <a:lstStyle>
            <a:lvl1pPr>
              <a:defRPr/>
            </a:lvl1pPr>
          </a:lstStyle>
          <a:p>
            <a:pPr>
              <a:defRPr/>
            </a:pPr>
            <a:endParaRPr lang="fr-FR"/>
          </a:p>
        </p:txBody>
      </p:sp>
      <p:sp>
        <p:nvSpPr>
          <p:cNvPr id="6" name="Rectangle 40"/>
          <p:cNvSpPr>
            <a:spLocks noGrp="1" noChangeArrowheads="1"/>
          </p:cNvSpPr>
          <p:nvPr>
            <p:ph type="ftr" sz="quarter" idx="11"/>
          </p:nvPr>
        </p:nvSpPr>
        <p:spPr>
          <a:ln/>
        </p:spPr>
        <p:txBody>
          <a:bodyPr/>
          <a:lstStyle>
            <a:lvl1pPr>
              <a:defRPr/>
            </a:lvl1pPr>
          </a:lstStyle>
          <a:p>
            <a:pPr>
              <a:defRPr/>
            </a:pPr>
            <a:endParaRPr lang="fr-FR"/>
          </a:p>
        </p:txBody>
      </p:sp>
      <p:sp>
        <p:nvSpPr>
          <p:cNvPr id="7" name="Rectangle 41"/>
          <p:cNvSpPr>
            <a:spLocks noGrp="1" noChangeArrowheads="1"/>
          </p:cNvSpPr>
          <p:nvPr>
            <p:ph type="sldNum" sz="quarter" idx="12"/>
          </p:nvPr>
        </p:nvSpPr>
        <p:spPr>
          <a:ln/>
        </p:spPr>
        <p:txBody>
          <a:bodyPr/>
          <a:lstStyle>
            <a:lvl1pPr>
              <a:defRPr/>
            </a:lvl1pPr>
          </a:lstStyle>
          <a:p>
            <a:pPr>
              <a:defRPr/>
            </a:pPr>
            <a:fld id="{B5A9FD9D-BE15-4C96-818D-8FF043C8A88C}" type="slidenum">
              <a:rPr lang="fr-FR"/>
              <a:pPr>
                <a:defRPr/>
              </a:pPr>
              <a:t>‹Nº›</a:t>
            </a:fld>
            <a:endParaRPr lang="fr-FR"/>
          </a:p>
        </p:txBody>
      </p:sp>
    </p:spTree>
  </p:cSld>
  <p:clrMapOvr>
    <a:masterClrMapping/>
  </p:clrMapOvr>
  <p:transition spd="slow">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39"/>
          <p:cNvSpPr>
            <a:spLocks noGrp="1" noChangeArrowheads="1"/>
          </p:cNvSpPr>
          <p:nvPr>
            <p:ph type="dt" sz="half" idx="10"/>
          </p:nvPr>
        </p:nvSpPr>
        <p:spPr>
          <a:ln/>
        </p:spPr>
        <p:txBody>
          <a:bodyPr/>
          <a:lstStyle>
            <a:lvl1pPr>
              <a:defRPr/>
            </a:lvl1pPr>
          </a:lstStyle>
          <a:p>
            <a:pPr>
              <a:defRPr/>
            </a:pPr>
            <a:endParaRPr lang="fr-FR"/>
          </a:p>
        </p:txBody>
      </p:sp>
      <p:sp>
        <p:nvSpPr>
          <p:cNvPr id="6" name="Rectangle 40"/>
          <p:cNvSpPr>
            <a:spLocks noGrp="1" noChangeArrowheads="1"/>
          </p:cNvSpPr>
          <p:nvPr>
            <p:ph type="ftr" sz="quarter" idx="11"/>
          </p:nvPr>
        </p:nvSpPr>
        <p:spPr>
          <a:ln/>
        </p:spPr>
        <p:txBody>
          <a:bodyPr/>
          <a:lstStyle>
            <a:lvl1pPr>
              <a:defRPr/>
            </a:lvl1pPr>
          </a:lstStyle>
          <a:p>
            <a:pPr>
              <a:defRPr/>
            </a:pPr>
            <a:endParaRPr lang="fr-FR"/>
          </a:p>
        </p:txBody>
      </p:sp>
      <p:sp>
        <p:nvSpPr>
          <p:cNvPr id="7" name="Rectangle 41"/>
          <p:cNvSpPr>
            <a:spLocks noGrp="1" noChangeArrowheads="1"/>
          </p:cNvSpPr>
          <p:nvPr>
            <p:ph type="sldNum" sz="quarter" idx="12"/>
          </p:nvPr>
        </p:nvSpPr>
        <p:spPr>
          <a:ln/>
        </p:spPr>
        <p:txBody>
          <a:bodyPr/>
          <a:lstStyle>
            <a:lvl1pPr>
              <a:defRPr/>
            </a:lvl1pPr>
          </a:lstStyle>
          <a:p>
            <a:pPr>
              <a:defRPr/>
            </a:pPr>
            <a:fld id="{976CFC69-1813-488F-ACEB-A6D12D403A28}" type="slidenum">
              <a:rPr lang="fr-FR"/>
              <a:pPr>
                <a:defRPr/>
              </a:pPr>
              <a:t>‹Nº›</a:t>
            </a:fld>
            <a:endParaRPr lang="fr-FR"/>
          </a:p>
        </p:txBody>
      </p:sp>
    </p:spTree>
  </p:cSld>
  <p:clrMapOvr>
    <a:masterClrMapping/>
  </p:clrMapOvr>
  <p:transition spd="slow">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39"/>
          <p:cNvSpPr>
            <a:spLocks noGrp="1" noChangeArrowheads="1"/>
          </p:cNvSpPr>
          <p:nvPr>
            <p:ph type="dt" sz="half" idx="10"/>
          </p:nvPr>
        </p:nvSpPr>
        <p:spPr>
          <a:ln/>
        </p:spPr>
        <p:txBody>
          <a:bodyPr/>
          <a:lstStyle>
            <a:lvl1pPr>
              <a:defRPr/>
            </a:lvl1pPr>
          </a:lstStyle>
          <a:p>
            <a:pPr>
              <a:defRPr/>
            </a:pPr>
            <a:endParaRPr lang="fr-FR"/>
          </a:p>
        </p:txBody>
      </p:sp>
      <p:sp>
        <p:nvSpPr>
          <p:cNvPr id="5" name="Rectangle 40"/>
          <p:cNvSpPr>
            <a:spLocks noGrp="1" noChangeArrowheads="1"/>
          </p:cNvSpPr>
          <p:nvPr>
            <p:ph type="ftr" sz="quarter" idx="11"/>
          </p:nvPr>
        </p:nvSpPr>
        <p:spPr>
          <a:ln/>
        </p:spPr>
        <p:txBody>
          <a:bodyPr/>
          <a:lstStyle>
            <a:lvl1pPr>
              <a:defRPr/>
            </a:lvl1pPr>
          </a:lstStyle>
          <a:p>
            <a:pPr>
              <a:defRPr/>
            </a:pPr>
            <a:endParaRPr lang="fr-FR"/>
          </a:p>
        </p:txBody>
      </p:sp>
      <p:sp>
        <p:nvSpPr>
          <p:cNvPr id="6" name="Rectangle 41"/>
          <p:cNvSpPr>
            <a:spLocks noGrp="1" noChangeArrowheads="1"/>
          </p:cNvSpPr>
          <p:nvPr>
            <p:ph type="sldNum" sz="quarter" idx="12"/>
          </p:nvPr>
        </p:nvSpPr>
        <p:spPr>
          <a:ln/>
        </p:spPr>
        <p:txBody>
          <a:bodyPr/>
          <a:lstStyle>
            <a:lvl1pPr>
              <a:defRPr/>
            </a:lvl1pPr>
          </a:lstStyle>
          <a:p>
            <a:pPr>
              <a:defRPr/>
            </a:pPr>
            <a:fld id="{F3EBED52-F045-42E1-8B46-9EA6C9B42458}" type="slidenum">
              <a:rPr lang="fr-FR"/>
              <a:pPr>
                <a:defRPr/>
              </a:pPr>
              <a:t>‹Nº›</a:t>
            </a:fld>
            <a:endParaRPr lang="fr-FR"/>
          </a:p>
        </p:txBody>
      </p:sp>
    </p:spTree>
  </p:cSld>
  <p:clrMapOvr>
    <a:masterClrMapping/>
  </p:clrMapOvr>
  <p:transition spd="slow">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7813"/>
            <a:ext cx="2057400" cy="585311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7813"/>
            <a:ext cx="6019800" cy="585311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39"/>
          <p:cNvSpPr>
            <a:spLocks noGrp="1" noChangeArrowheads="1"/>
          </p:cNvSpPr>
          <p:nvPr>
            <p:ph type="dt" sz="half" idx="10"/>
          </p:nvPr>
        </p:nvSpPr>
        <p:spPr>
          <a:ln/>
        </p:spPr>
        <p:txBody>
          <a:bodyPr/>
          <a:lstStyle>
            <a:lvl1pPr>
              <a:defRPr/>
            </a:lvl1pPr>
          </a:lstStyle>
          <a:p>
            <a:pPr>
              <a:defRPr/>
            </a:pPr>
            <a:endParaRPr lang="fr-FR"/>
          </a:p>
        </p:txBody>
      </p:sp>
      <p:sp>
        <p:nvSpPr>
          <p:cNvPr id="5" name="Rectangle 40"/>
          <p:cNvSpPr>
            <a:spLocks noGrp="1" noChangeArrowheads="1"/>
          </p:cNvSpPr>
          <p:nvPr>
            <p:ph type="ftr" sz="quarter" idx="11"/>
          </p:nvPr>
        </p:nvSpPr>
        <p:spPr>
          <a:ln/>
        </p:spPr>
        <p:txBody>
          <a:bodyPr/>
          <a:lstStyle>
            <a:lvl1pPr>
              <a:defRPr/>
            </a:lvl1pPr>
          </a:lstStyle>
          <a:p>
            <a:pPr>
              <a:defRPr/>
            </a:pPr>
            <a:endParaRPr lang="fr-FR"/>
          </a:p>
        </p:txBody>
      </p:sp>
      <p:sp>
        <p:nvSpPr>
          <p:cNvPr id="6" name="Rectangle 41"/>
          <p:cNvSpPr>
            <a:spLocks noGrp="1" noChangeArrowheads="1"/>
          </p:cNvSpPr>
          <p:nvPr>
            <p:ph type="sldNum" sz="quarter" idx="12"/>
          </p:nvPr>
        </p:nvSpPr>
        <p:spPr>
          <a:ln/>
        </p:spPr>
        <p:txBody>
          <a:bodyPr/>
          <a:lstStyle>
            <a:lvl1pPr>
              <a:defRPr/>
            </a:lvl1pPr>
          </a:lstStyle>
          <a:p>
            <a:pPr>
              <a:defRPr/>
            </a:pPr>
            <a:fld id="{061C85B1-A684-4BD7-92D1-27C8AA37197F}" type="slidenum">
              <a:rPr lang="fr-FR"/>
              <a:pPr>
                <a:defRPr/>
              </a:pPr>
              <a:t>‹Nº›</a:t>
            </a:fld>
            <a:endParaRPr lang="fr-FR"/>
          </a:p>
        </p:txBody>
      </p:sp>
    </p:spTree>
  </p:cSld>
  <p:clrMapOvr>
    <a:masterClrMapping/>
  </p:clrMapOvr>
  <p:transition spd="slow">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BB0F50DD-8C2B-468D-A61D-E780B022ACA7}"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altLang="es-ES_tradnl" smtClean="0"/>
              <a:t>Cliquez pour modifier le style du titre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altLang="es-ES_tradnl" smtClean="0"/>
              <a:t>Cliquez pour modifier les styles du texte du masque</a:t>
            </a:r>
          </a:p>
          <a:p>
            <a:pPr lvl="1"/>
            <a:r>
              <a:rPr lang="fr-FR" altLang="es-ES_tradnl" smtClean="0"/>
              <a:t>Deuxième niveau</a:t>
            </a:r>
          </a:p>
          <a:p>
            <a:pPr lvl="2"/>
            <a:r>
              <a:rPr lang="fr-FR" altLang="es-ES_tradnl" smtClean="0"/>
              <a:t>Troisième niveau</a:t>
            </a:r>
          </a:p>
          <a:p>
            <a:pPr lvl="3"/>
            <a:r>
              <a:rPr lang="fr-FR" altLang="es-ES_tradnl" smtClean="0"/>
              <a:t>Quatrième niveau</a:t>
            </a:r>
          </a:p>
          <a:p>
            <a:pPr lvl="4"/>
            <a:r>
              <a:rPr lang="fr-FR" altLang="es-ES_tradnl" smtClean="0"/>
              <a:t>Cinquième niveau</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fr-F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fr-F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54BEE33E-1047-4D12-8581-27F42CA8432D}" type="slidenum">
              <a:rPr lang="fr-FR"/>
              <a:pPr>
                <a:defRPr/>
              </a:pPr>
              <a:t>‹Nº›</a:t>
            </a:fld>
            <a:endParaRPr lang="fr-FR"/>
          </a:p>
        </p:txBody>
      </p:sp>
    </p:spTree>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Lst>
  <p:transition spd="slow">
    <p:fad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50000">
              <a:schemeClr val="bg1"/>
            </a:gs>
            <a:gs pos="100000">
              <a:schemeClr val="bg2"/>
            </a:gs>
          </a:gsLst>
          <a:lin ang="5400000" scaled="1"/>
        </a:gra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3800475" y="1789113"/>
            <a:ext cx="5340350" cy="5056187"/>
            <a:chOff x="2394" y="1127"/>
            <a:chExt cx="3364" cy="3185"/>
          </a:xfrm>
        </p:grpSpPr>
        <p:sp>
          <p:nvSpPr>
            <p:cNvPr id="20483" name="Rectangle 3"/>
            <p:cNvSpPr>
              <a:spLocks noChangeArrowheads="1"/>
            </p:cNvSpPr>
            <p:nvPr userDrawn="1"/>
          </p:nvSpPr>
          <p:spPr bwMode="ltGray">
            <a:xfrm>
              <a:off x="4230" y="1365"/>
              <a:ext cx="197" cy="102"/>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pPr>
                <a:defRPr/>
              </a:pPr>
              <a:endParaRPr lang="es-ES"/>
            </a:p>
          </p:txBody>
        </p:sp>
        <p:sp>
          <p:nvSpPr>
            <p:cNvPr id="20484" name="Oval 4"/>
            <p:cNvSpPr>
              <a:spLocks noChangeArrowheads="1"/>
            </p:cNvSpPr>
            <p:nvPr userDrawn="1"/>
          </p:nvSpPr>
          <p:spPr bwMode="ltGray">
            <a:xfrm>
              <a:off x="4299" y="1185"/>
              <a:ext cx="47" cy="47"/>
            </a:xfrm>
            <a:prstGeom prst="ellipse">
              <a:avLst/>
            </a:prstGeom>
            <a:gradFill rotWithShape="0">
              <a:gsLst>
                <a:gs pos="0">
                  <a:schemeClr val="bg2"/>
                </a:gs>
                <a:gs pos="100000">
                  <a:schemeClr val="bg2">
                    <a:gamma/>
                    <a:tint val="81961"/>
                    <a:invGamma/>
                  </a:schemeClr>
                </a:gs>
              </a:gsLst>
              <a:lin ang="5400000" scaled="1"/>
            </a:gradFill>
            <a:ln w="9525">
              <a:noFill/>
              <a:round/>
              <a:headEnd/>
              <a:tailEnd/>
            </a:ln>
            <a:effectLst/>
          </p:spPr>
          <p:txBody>
            <a:bodyPr/>
            <a:lstStyle/>
            <a:p>
              <a:pPr>
                <a:defRPr/>
              </a:pPr>
              <a:endParaRPr lang="es-ES"/>
            </a:p>
          </p:txBody>
        </p:sp>
        <p:sp>
          <p:nvSpPr>
            <p:cNvPr id="20485" name="Rectangle 5"/>
            <p:cNvSpPr>
              <a:spLocks noChangeArrowheads="1"/>
            </p:cNvSpPr>
            <p:nvPr userDrawn="1"/>
          </p:nvSpPr>
          <p:spPr bwMode="ltGray">
            <a:xfrm rot="995337">
              <a:off x="5205" y="1495"/>
              <a:ext cx="6" cy="2073"/>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pPr>
                <a:defRPr/>
              </a:pPr>
              <a:endParaRPr lang="es-ES"/>
            </a:p>
          </p:txBody>
        </p:sp>
        <p:sp>
          <p:nvSpPr>
            <p:cNvPr id="20486" name="Freeform 6"/>
            <p:cNvSpPr>
              <a:spLocks noEditPoints="1"/>
            </p:cNvSpPr>
            <p:nvPr userDrawn="1"/>
          </p:nvSpPr>
          <p:spPr bwMode="ltGray">
            <a:xfrm>
              <a:off x="4871" y="3508"/>
              <a:ext cx="66" cy="96"/>
            </a:xfrm>
            <a:custGeom>
              <a:avLst/>
              <a:gdLst/>
              <a:ahLst/>
              <a:cxnLst>
                <a:cxn ang="0">
                  <a:pos x="18" y="96"/>
                </a:cxn>
                <a:cxn ang="0">
                  <a:pos x="42" y="78"/>
                </a:cxn>
                <a:cxn ang="0">
                  <a:pos x="60" y="60"/>
                </a:cxn>
                <a:cxn ang="0">
                  <a:pos x="66" y="36"/>
                </a:cxn>
                <a:cxn ang="0">
                  <a:pos x="60" y="12"/>
                </a:cxn>
                <a:cxn ang="0">
                  <a:pos x="36" y="0"/>
                </a:cxn>
                <a:cxn ang="0">
                  <a:pos x="24" y="6"/>
                </a:cxn>
                <a:cxn ang="0">
                  <a:pos x="12" y="12"/>
                </a:cxn>
                <a:cxn ang="0">
                  <a:pos x="0" y="36"/>
                </a:cxn>
                <a:cxn ang="0">
                  <a:pos x="0" y="60"/>
                </a:cxn>
                <a:cxn ang="0">
                  <a:pos x="12" y="84"/>
                </a:cxn>
                <a:cxn ang="0">
                  <a:pos x="18" y="96"/>
                </a:cxn>
                <a:cxn ang="0">
                  <a:pos x="18" y="96"/>
                </a:cxn>
                <a:cxn ang="0">
                  <a:pos x="42" y="18"/>
                </a:cxn>
                <a:cxn ang="0">
                  <a:pos x="54" y="24"/>
                </a:cxn>
                <a:cxn ang="0">
                  <a:pos x="60" y="36"/>
                </a:cxn>
                <a:cxn ang="0">
                  <a:pos x="60" y="48"/>
                </a:cxn>
                <a:cxn ang="0">
                  <a:pos x="54" y="54"/>
                </a:cxn>
                <a:cxn ang="0">
                  <a:pos x="36" y="72"/>
                </a:cxn>
                <a:cxn ang="0">
                  <a:pos x="24" y="78"/>
                </a:cxn>
                <a:cxn ang="0">
                  <a:pos x="24" y="78"/>
                </a:cxn>
                <a:cxn ang="0">
                  <a:pos x="12" y="48"/>
                </a:cxn>
                <a:cxn ang="0">
                  <a:pos x="18" y="24"/>
                </a:cxn>
                <a:cxn ang="0">
                  <a:pos x="30" y="18"/>
                </a:cxn>
                <a:cxn ang="0">
                  <a:pos x="42" y="18"/>
                </a:cxn>
                <a:cxn ang="0">
                  <a:pos x="42" y="18"/>
                </a:cxn>
              </a:cxnLst>
              <a:rect l="0" t="0" r="r" b="b"/>
              <a:pathLst>
                <a:path w="66" h="96">
                  <a:moveTo>
                    <a:pt x="18" y="96"/>
                  </a:moveTo>
                  <a:lnTo>
                    <a:pt x="42" y="78"/>
                  </a:lnTo>
                  <a:lnTo>
                    <a:pt x="60" y="60"/>
                  </a:lnTo>
                  <a:lnTo>
                    <a:pt x="66" y="36"/>
                  </a:lnTo>
                  <a:lnTo>
                    <a:pt x="60" y="12"/>
                  </a:lnTo>
                  <a:lnTo>
                    <a:pt x="36" y="0"/>
                  </a:lnTo>
                  <a:lnTo>
                    <a:pt x="24" y="6"/>
                  </a:lnTo>
                  <a:lnTo>
                    <a:pt x="12" y="12"/>
                  </a:lnTo>
                  <a:lnTo>
                    <a:pt x="0" y="36"/>
                  </a:lnTo>
                  <a:lnTo>
                    <a:pt x="0" y="60"/>
                  </a:lnTo>
                  <a:lnTo>
                    <a:pt x="12" y="84"/>
                  </a:lnTo>
                  <a:lnTo>
                    <a:pt x="18" y="96"/>
                  </a:lnTo>
                  <a:lnTo>
                    <a:pt x="18" y="96"/>
                  </a:lnTo>
                  <a:close/>
                  <a:moveTo>
                    <a:pt x="42" y="18"/>
                  </a:moveTo>
                  <a:lnTo>
                    <a:pt x="54" y="24"/>
                  </a:lnTo>
                  <a:lnTo>
                    <a:pt x="60" y="36"/>
                  </a:lnTo>
                  <a:lnTo>
                    <a:pt x="60" y="48"/>
                  </a:lnTo>
                  <a:lnTo>
                    <a:pt x="54" y="54"/>
                  </a:lnTo>
                  <a:lnTo>
                    <a:pt x="36" y="72"/>
                  </a:lnTo>
                  <a:lnTo>
                    <a:pt x="24" y="78"/>
                  </a:lnTo>
                  <a:lnTo>
                    <a:pt x="24" y="78"/>
                  </a:lnTo>
                  <a:lnTo>
                    <a:pt x="12" y="48"/>
                  </a:lnTo>
                  <a:lnTo>
                    <a:pt x="18" y="24"/>
                  </a:lnTo>
                  <a:lnTo>
                    <a:pt x="30" y="18"/>
                  </a:lnTo>
                  <a:lnTo>
                    <a:pt x="42" y="18"/>
                  </a:lnTo>
                  <a:lnTo>
                    <a:pt x="42" y="18"/>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20487" name="Rectangle 7"/>
            <p:cNvSpPr>
              <a:spLocks noChangeArrowheads="1"/>
            </p:cNvSpPr>
            <p:nvPr userDrawn="1"/>
          </p:nvSpPr>
          <p:spPr bwMode="ltGray">
            <a:xfrm rot="91736">
              <a:off x="5487" y="1535"/>
              <a:ext cx="6" cy="1998"/>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pPr>
                <a:defRPr/>
              </a:pPr>
              <a:endParaRPr lang="es-ES"/>
            </a:p>
          </p:txBody>
        </p:sp>
        <p:sp>
          <p:nvSpPr>
            <p:cNvPr id="20488" name="Rectangle 8"/>
            <p:cNvSpPr>
              <a:spLocks noChangeArrowheads="1"/>
            </p:cNvSpPr>
            <p:nvPr userDrawn="1"/>
          </p:nvSpPr>
          <p:spPr bwMode="ltGray">
            <a:xfrm rot="-926223">
              <a:off x="5640" y="1521"/>
              <a:ext cx="6" cy="881"/>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pPr>
                <a:defRPr/>
              </a:pPr>
              <a:endParaRPr lang="es-ES"/>
            </a:p>
          </p:txBody>
        </p:sp>
        <p:sp>
          <p:nvSpPr>
            <p:cNvPr id="20489" name="Rectangle 9"/>
            <p:cNvSpPr>
              <a:spLocks noChangeArrowheads="1"/>
            </p:cNvSpPr>
            <p:nvPr userDrawn="1"/>
          </p:nvSpPr>
          <p:spPr bwMode="ltGray">
            <a:xfrm rot="-1140313">
              <a:off x="3444" y="1816"/>
              <a:ext cx="6" cy="2033"/>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pPr>
                <a:defRPr/>
              </a:pPr>
              <a:endParaRPr lang="es-ES"/>
            </a:p>
          </p:txBody>
        </p:sp>
        <p:sp>
          <p:nvSpPr>
            <p:cNvPr id="20490" name="Rectangle 10"/>
            <p:cNvSpPr>
              <a:spLocks noChangeArrowheads="1"/>
            </p:cNvSpPr>
            <p:nvPr userDrawn="1"/>
          </p:nvSpPr>
          <p:spPr bwMode="ltGray">
            <a:xfrm rot="1114412">
              <a:off x="2757" y="1821"/>
              <a:ext cx="6" cy="2119"/>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pPr>
                <a:defRPr/>
              </a:pPr>
              <a:endParaRPr lang="es-ES"/>
            </a:p>
          </p:txBody>
        </p:sp>
        <p:sp>
          <p:nvSpPr>
            <p:cNvPr id="20491" name="Rectangle 11"/>
            <p:cNvSpPr>
              <a:spLocks noChangeArrowheads="1"/>
            </p:cNvSpPr>
            <p:nvPr userDrawn="1"/>
          </p:nvSpPr>
          <p:spPr bwMode="ltGray">
            <a:xfrm rot="254676">
              <a:off x="3035" y="1870"/>
              <a:ext cx="6" cy="1906"/>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pPr>
                <a:defRPr/>
              </a:pPr>
              <a:endParaRPr lang="es-ES"/>
            </a:p>
          </p:txBody>
        </p:sp>
        <p:sp>
          <p:nvSpPr>
            <p:cNvPr id="20492" name="Freeform 12"/>
            <p:cNvSpPr>
              <a:spLocks/>
            </p:cNvSpPr>
            <p:nvPr userDrawn="1"/>
          </p:nvSpPr>
          <p:spPr bwMode="ltGray">
            <a:xfrm>
              <a:off x="4007" y="3021"/>
              <a:ext cx="623" cy="156"/>
            </a:xfrm>
            <a:custGeom>
              <a:avLst/>
              <a:gdLst/>
              <a:ahLst/>
              <a:cxnLst>
                <a:cxn ang="0">
                  <a:pos x="6" y="18"/>
                </a:cxn>
                <a:cxn ang="0">
                  <a:pos x="162" y="36"/>
                </a:cxn>
                <a:cxn ang="0">
                  <a:pos x="251" y="36"/>
                </a:cxn>
                <a:cxn ang="0">
                  <a:pos x="354" y="30"/>
                </a:cxn>
                <a:cxn ang="0">
                  <a:pos x="473" y="18"/>
                </a:cxn>
                <a:cxn ang="0">
                  <a:pos x="611" y="0"/>
                </a:cxn>
                <a:cxn ang="0">
                  <a:pos x="623" y="114"/>
                </a:cxn>
                <a:cxn ang="0">
                  <a:pos x="497" y="138"/>
                </a:cxn>
                <a:cxn ang="0">
                  <a:pos x="414" y="150"/>
                </a:cxn>
                <a:cxn ang="0">
                  <a:pos x="318" y="156"/>
                </a:cxn>
                <a:cxn ang="0">
                  <a:pos x="215" y="156"/>
                </a:cxn>
                <a:cxn ang="0">
                  <a:pos x="108" y="150"/>
                </a:cxn>
                <a:cxn ang="0">
                  <a:pos x="0" y="132"/>
                </a:cxn>
                <a:cxn ang="0">
                  <a:pos x="6" y="18"/>
                </a:cxn>
                <a:cxn ang="0">
                  <a:pos x="6" y="18"/>
                </a:cxn>
              </a:cxnLst>
              <a:rect l="0" t="0" r="r" b="b"/>
              <a:pathLst>
                <a:path w="623" h="156">
                  <a:moveTo>
                    <a:pt x="6" y="18"/>
                  </a:moveTo>
                  <a:lnTo>
                    <a:pt x="162" y="36"/>
                  </a:lnTo>
                  <a:lnTo>
                    <a:pt x="251" y="36"/>
                  </a:lnTo>
                  <a:lnTo>
                    <a:pt x="354" y="30"/>
                  </a:lnTo>
                  <a:lnTo>
                    <a:pt x="473" y="18"/>
                  </a:lnTo>
                  <a:lnTo>
                    <a:pt x="611" y="0"/>
                  </a:lnTo>
                  <a:lnTo>
                    <a:pt x="623" y="114"/>
                  </a:lnTo>
                  <a:lnTo>
                    <a:pt x="497" y="138"/>
                  </a:lnTo>
                  <a:lnTo>
                    <a:pt x="414" y="150"/>
                  </a:lnTo>
                  <a:lnTo>
                    <a:pt x="318" y="156"/>
                  </a:lnTo>
                  <a:lnTo>
                    <a:pt x="215" y="156"/>
                  </a:lnTo>
                  <a:lnTo>
                    <a:pt x="108" y="150"/>
                  </a:lnTo>
                  <a:lnTo>
                    <a:pt x="0" y="132"/>
                  </a:lnTo>
                  <a:lnTo>
                    <a:pt x="6" y="18"/>
                  </a:lnTo>
                  <a:lnTo>
                    <a:pt x="6" y="18"/>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20493" name="Freeform 13"/>
            <p:cNvSpPr>
              <a:spLocks/>
            </p:cNvSpPr>
            <p:nvPr userDrawn="1"/>
          </p:nvSpPr>
          <p:spPr bwMode="ltGray">
            <a:xfrm>
              <a:off x="4762" y="3591"/>
              <a:ext cx="996" cy="126"/>
            </a:xfrm>
            <a:custGeom>
              <a:avLst/>
              <a:gdLst/>
              <a:ahLst/>
              <a:cxnLst>
                <a:cxn ang="0">
                  <a:pos x="754" y="6"/>
                </a:cxn>
                <a:cxn ang="0">
                  <a:pos x="652" y="6"/>
                </a:cxn>
                <a:cxn ang="0">
                  <a:pos x="563" y="6"/>
                </a:cxn>
                <a:cxn ang="0">
                  <a:pos x="479" y="6"/>
                </a:cxn>
                <a:cxn ang="0">
                  <a:pos x="401" y="6"/>
                </a:cxn>
                <a:cxn ang="0">
                  <a:pos x="335" y="0"/>
                </a:cxn>
                <a:cxn ang="0">
                  <a:pos x="276" y="0"/>
                </a:cxn>
                <a:cxn ang="0">
                  <a:pos x="222" y="0"/>
                </a:cxn>
                <a:cxn ang="0">
                  <a:pos x="180" y="6"/>
                </a:cxn>
                <a:cxn ang="0">
                  <a:pos x="138" y="6"/>
                </a:cxn>
                <a:cxn ang="0">
                  <a:pos x="108" y="6"/>
                </a:cxn>
                <a:cxn ang="0">
                  <a:pos x="54" y="6"/>
                </a:cxn>
                <a:cxn ang="0">
                  <a:pos x="24" y="12"/>
                </a:cxn>
                <a:cxn ang="0">
                  <a:pos x="6" y="18"/>
                </a:cxn>
                <a:cxn ang="0">
                  <a:pos x="0" y="24"/>
                </a:cxn>
                <a:cxn ang="0">
                  <a:pos x="12" y="42"/>
                </a:cxn>
                <a:cxn ang="0">
                  <a:pos x="18" y="48"/>
                </a:cxn>
                <a:cxn ang="0">
                  <a:pos x="30" y="54"/>
                </a:cxn>
                <a:cxn ang="0">
                  <a:pos x="60" y="60"/>
                </a:cxn>
                <a:cxn ang="0">
                  <a:pos x="90" y="72"/>
                </a:cxn>
                <a:cxn ang="0">
                  <a:pos x="144" y="84"/>
                </a:cxn>
                <a:cxn ang="0">
                  <a:pos x="210" y="90"/>
                </a:cxn>
                <a:cxn ang="0">
                  <a:pos x="293" y="102"/>
                </a:cxn>
                <a:cxn ang="0">
                  <a:pos x="389" y="108"/>
                </a:cxn>
                <a:cxn ang="0">
                  <a:pos x="503" y="120"/>
                </a:cxn>
                <a:cxn ang="0">
                  <a:pos x="622" y="120"/>
                </a:cxn>
                <a:cxn ang="0">
                  <a:pos x="754" y="126"/>
                </a:cxn>
                <a:cxn ang="0">
                  <a:pos x="873" y="126"/>
                </a:cxn>
                <a:cxn ang="0">
                  <a:pos x="993" y="126"/>
                </a:cxn>
                <a:cxn ang="0">
                  <a:pos x="993" y="12"/>
                </a:cxn>
                <a:cxn ang="0">
                  <a:pos x="879" y="12"/>
                </a:cxn>
                <a:cxn ang="0">
                  <a:pos x="754" y="6"/>
                </a:cxn>
                <a:cxn ang="0">
                  <a:pos x="754" y="6"/>
                </a:cxn>
              </a:cxnLst>
              <a:rect l="0" t="0" r="r" b="b"/>
              <a:pathLst>
                <a:path w="993" h="126">
                  <a:moveTo>
                    <a:pt x="754" y="6"/>
                  </a:moveTo>
                  <a:lnTo>
                    <a:pt x="652" y="6"/>
                  </a:lnTo>
                  <a:lnTo>
                    <a:pt x="563" y="6"/>
                  </a:lnTo>
                  <a:lnTo>
                    <a:pt x="479" y="6"/>
                  </a:lnTo>
                  <a:lnTo>
                    <a:pt x="401" y="6"/>
                  </a:lnTo>
                  <a:lnTo>
                    <a:pt x="335" y="0"/>
                  </a:lnTo>
                  <a:lnTo>
                    <a:pt x="276" y="0"/>
                  </a:lnTo>
                  <a:lnTo>
                    <a:pt x="222" y="0"/>
                  </a:lnTo>
                  <a:lnTo>
                    <a:pt x="180" y="6"/>
                  </a:lnTo>
                  <a:lnTo>
                    <a:pt x="138" y="6"/>
                  </a:lnTo>
                  <a:lnTo>
                    <a:pt x="108" y="6"/>
                  </a:lnTo>
                  <a:lnTo>
                    <a:pt x="54" y="6"/>
                  </a:lnTo>
                  <a:lnTo>
                    <a:pt x="24" y="12"/>
                  </a:lnTo>
                  <a:lnTo>
                    <a:pt x="6" y="18"/>
                  </a:lnTo>
                  <a:lnTo>
                    <a:pt x="0" y="24"/>
                  </a:lnTo>
                  <a:lnTo>
                    <a:pt x="12" y="42"/>
                  </a:lnTo>
                  <a:lnTo>
                    <a:pt x="18" y="48"/>
                  </a:lnTo>
                  <a:lnTo>
                    <a:pt x="30" y="54"/>
                  </a:lnTo>
                  <a:lnTo>
                    <a:pt x="60" y="60"/>
                  </a:lnTo>
                  <a:lnTo>
                    <a:pt x="90" y="72"/>
                  </a:lnTo>
                  <a:lnTo>
                    <a:pt x="144" y="84"/>
                  </a:lnTo>
                  <a:lnTo>
                    <a:pt x="210" y="90"/>
                  </a:lnTo>
                  <a:lnTo>
                    <a:pt x="293" y="102"/>
                  </a:lnTo>
                  <a:lnTo>
                    <a:pt x="389" y="108"/>
                  </a:lnTo>
                  <a:lnTo>
                    <a:pt x="503" y="120"/>
                  </a:lnTo>
                  <a:lnTo>
                    <a:pt x="622" y="120"/>
                  </a:lnTo>
                  <a:lnTo>
                    <a:pt x="754" y="126"/>
                  </a:lnTo>
                  <a:lnTo>
                    <a:pt x="873" y="126"/>
                  </a:lnTo>
                  <a:lnTo>
                    <a:pt x="993" y="126"/>
                  </a:lnTo>
                  <a:lnTo>
                    <a:pt x="993" y="12"/>
                  </a:lnTo>
                  <a:lnTo>
                    <a:pt x="879" y="12"/>
                  </a:lnTo>
                  <a:lnTo>
                    <a:pt x="754" y="6"/>
                  </a:lnTo>
                  <a:lnTo>
                    <a:pt x="754" y="6"/>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20494" name="Freeform 14"/>
            <p:cNvSpPr>
              <a:spLocks/>
            </p:cNvSpPr>
            <p:nvPr userDrawn="1"/>
          </p:nvSpPr>
          <p:spPr bwMode="ltGray">
            <a:xfrm>
              <a:off x="4786" y="3645"/>
              <a:ext cx="972" cy="245"/>
            </a:xfrm>
            <a:custGeom>
              <a:avLst/>
              <a:gdLst/>
              <a:ahLst/>
              <a:cxnLst>
                <a:cxn ang="0">
                  <a:pos x="0" y="0"/>
                </a:cxn>
                <a:cxn ang="0">
                  <a:pos x="24" y="54"/>
                </a:cxn>
                <a:cxn ang="0">
                  <a:pos x="66" y="96"/>
                </a:cxn>
                <a:cxn ang="0">
                  <a:pos x="120" y="137"/>
                </a:cxn>
                <a:cxn ang="0">
                  <a:pos x="198" y="173"/>
                </a:cxn>
                <a:cxn ang="0">
                  <a:pos x="293" y="203"/>
                </a:cxn>
                <a:cxn ang="0">
                  <a:pos x="353" y="215"/>
                </a:cxn>
                <a:cxn ang="0">
                  <a:pos x="413" y="227"/>
                </a:cxn>
                <a:cxn ang="0">
                  <a:pos x="479" y="233"/>
                </a:cxn>
                <a:cxn ang="0">
                  <a:pos x="556" y="239"/>
                </a:cxn>
                <a:cxn ang="0">
                  <a:pos x="634" y="245"/>
                </a:cxn>
                <a:cxn ang="0">
                  <a:pos x="724" y="245"/>
                </a:cxn>
                <a:cxn ang="0">
                  <a:pos x="855" y="245"/>
                </a:cxn>
                <a:cxn ang="0">
                  <a:pos x="969" y="239"/>
                </a:cxn>
                <a:cxn ang="0">
                  <a:pos x="969" y="60"/>
                </a:cxn>
                <a:cxn ang="0">
                  <a:pos x="700" y="60"/>
                </a:cxn>
                <a:cxn ang="0">
                  <a:pos x="503" y="54"/>
                </a:cxn>
                <a:cxn ang="0">
                  <a:pos x="317" y="42"/>
                </a:cxn>
                <a:cxn ang="0">
                  <a:pos x="150" y="24"/>
                </a:cxn>
                <a:cxn ang="0">
                  <a:pos x="72" y="12"/>
                </a:cxn>
                <a:cxn ang="0">
                  <a:pos x="0" y="0"/>
                </a:cxn>
                <a:cxn ang="0">
                  <a:pos x="0" y="0"/>
                </a:cxn>
              </a:cxnLst>
              <a:rect l="0" t="0" r="r" b="b"/>
              <a:pathLst>
                <a:path w="969" h="245">
                  <a:moveTo>
                    <a:pt x="0" y="0"/>
                  </a:moveTo>
                  <a:lnTo>
                    <a:pt x="24" y="54"/>
                  </a:lnTo>
                  <a:lnTo>
                    <a:pt x="66" y="96"/>
                  </a:lnTo>
                  <a:lnTo>
                    <a:pt x="120" y="137"/>
                  </a:lnTo>
                  <a:lnTo>
                    <a:pt x="198" y="173"/>
                  </a:lnTo>
                  <a:lnTo>
                    <a:pt x="293" y="203"/>
                  </a:lnTo>
                  <a:lnTo>
                    <a:pt x="353" y="215"/>
                  </a:lnTo>
                  <a:lnTo>
                    <a:pt x="413" y="227"/>
                  </a:lnTo>
                  <a:lnTo>
                    <a:pt x="479" y="233"/>
                  </a:lnTo>
                  <a:lnTo>
                    <a:pt x="556" y="239"/>
                  </a:lnTo>
                  <a:lnTo>
                    <a:pt x="634" y="245"/>
                  </a:lnTo>
                  <a:lnTo>
                    <a:pt x="724" y="245"/>
                  </a:lnTo>
                  <a:lnTo>
                    <a:pt x="855" y="245"/>
                  </a:lnTo>
                  <a:lnTo>
                    <a:pt x="969" y="239"/>
                  </a:lnTo>
                  <a:lnTo>
                    <a:pt x="969" y="60"/>
                  </a:lnTo>
                  <a:lnTo>
                    <a:pt x="700" y="60"/>
                  </a:lnTo>
                  <a:lnTo>
                    <a:pt x="503" y="54"/>
                  </a:lnTo>
                  <a:lnTo>
                    <a:pt x="317" y="42"/>
                  </a:lnTo>
                  <a:lnTo>
                    <a:pt x="150" y="24"/>
                  </a:lnTo>
                  <a:lnTo>
                    <a:pt x="72" y="12"/>
                  </a:lnTo>
                  <a:lnTo>
                    <a:pt x="0" y="0"/>
                  </a:lnTo>
                  <a:lnTo>
                    <a:pt x="0" y="0"/>
                  </a:lnTo>
                  <a:close/>
                </a:path>
              </a:pathLst>
            </a:custGeom>
            <a:gradFill rotWithShape="0">
              <a:gsLst>
                <a:gs pos="0">
                  <a:schemeClr val="bg2"/>
                </a:gs>
                <a:gs pos="100000">
                  <a:schemeClr val="bg2">
                    <a:gamma/>
                    <a:tint val="81961"/>
                    <a:invGamma/>
                  </a:schemeClr>
                </a:gs>
              </a:gsLst>
              <a:lin ang="18900000" scaled="1"/>
            </a:gradFill>
            <a:ln w="9525">
              <a:noFill/>
              <a:round/>
              <a:headEnd/>
              <a:tailEnd/>
            </a:ln>
          </p:spPr>
          <p:txBody>
            <a:bodyPr/>
            <a:lstStyle/>
            <a:p>
              <a:pPr>
                <a:defRPr/>
              </a:pPr>
              <a:endParaRPr lang="es-ES"/>
            </a:p>
          </p:txBody>
        </p:sp>
        <p:sp>
          <p:nvSpPr>
            <p:cNvPr id="20495" name="Freeform 15"/>
            <p:cNvSpPr>
              <a:spLocks/>
            </p:cNvSpPr>
            <p:nvPr userDrawn="1"/>
          </p:nvSpPr>
          <p:spPr bwMode="ltGray">
            <a:xfrm>
              <a:off x="4804" y="3591"/>
              <a:ext cx="954" cy="90"/>
            </a:xfrm>
            <a:custGeom>
              <a:avLst/>
              <a:gdLst/>
              <a:ahLst/>
              <a:cxnLst>
                <a:cxn ang="0">
                  <a:pos x="700" y="0"/>
                </a:cxn>
                <a:cxn ang="0">
                  <a:pos x="598" y="0"/>
                </a:cxn>
                <a:cxn ang="0">
                  <a:pos x="515" y="0"/>
                </a:cxn>
                <a:cxn ang="0">
                  <a:pos x="431" y="0"/>
                </a:cxn>
                <a:cxn ang="0">
                  <a:pos x="365" y="0"/>
                </a:cxn>
                <a:cxn ang="0">
                  <a:pos x="299" y="0"/>
                </a:cxn>
                <a:cxn ang="0">
                  <a:pos x="245" y="0"/>
                </a:cxn>
                <a:cxn ang="0">
                  <a:pos x="198" y="0"/>
                </a:cxn>
                <a:cxn ang="0">
                  <a:pos x="162" y="0"/>
                </a:cxn>
                <a:cxn ang="0">
                  <a:pos x="126" y="6"/>
                </a:cxn>
                <a:cxn ang="0">
                  <a:pos x="96" y="6"/>
                </a:cxn>
                <a:cxn ang="0">
                  <a:pos x="54" y="12"/>
                </a:cxn>
                <a:cxn ang="0">
                  <a:pos x="30" y="12"/>
                </a:cxn>
                <a:cxn ang="0">
                  <a:pos x="12" y="18"/>
                </a:cxn>
                <a:cxn ang="0">
                  <a:pos x="6" y="18"/>
                </a:cxn>
                <a:cxn ang="0">
                  <a:pos x="0" y="24"/>
                </a:cxn>
                <a:cxn ang="0">
                  <a:pos x="6" y="30"/>
                </a:cxn>
                <a:cxn ang="0">
                  <a:pos x="24" y="36"/>
                </a:cxn>
                <a:cxn ang="0">
                  <a:pos x="54" y="42"/>
                </a:cxn>
                <a:cxn ang="0">
                  <a:pos x="102" y="54"/>
                </a:cxn>
                <a:cxn ang="0">
                  <a:pos x="168" y="60"/>
                </a:cxn>
                <a:cxn ang="0">
                  <a:pos x="251" y="66"/>
                </a:cxn>
                <a:cxn ang="0">
                  <a:pos x="341" y="78"/>
                </a:cxn>
                <a:cxn ang="0">
                  <a:pos x="449" y="84"/>
                </a:cxn>
                <a:cxn ang="0">
                  <a:pos x="568" y="84"/>
                </a:cxn>
                <a:cxn ang="0">
                  <a:pos x="694" y="90"/>
                </a:cxn>
                <a:cxn ang="0">
                  <a:pos x="825" y="90"/>
                </a:cxn>
                <a:cxn ang="0">
                  <a:pos x="951" y="90"/>
                </a:cxn>
                <a:cxn ang="0">
                  <a:pos x="951" y="6"/>
                </a:cxn>
                <a:cxn ang="0">
                  <a:pos x="831" y="6"/>
                </a:cxn>
                <a:cxn ang="0">
                  <a:pos x="772" y="6"/>
                </a:cxn>
                <a:cxn ang="0">
                  <a:pos x="700" y="0"/>
                </a:cxn>
                <a:cxn ang="0">
                  <a:pos x="700" y="0"/>
                </a:cxn>
              </a:cxnLst>
              <a:rect l="0" t="0" r="r" b="b"/>
              <a:pathLst>
                <a:path w="951" h="90">
                  <a:moveTo>
                    <a:pt x="700" y="0"/>
                  </a:moveTo>
                  <a:lnTo>
                    <a:pt x="598" y="0"/>
                  </a:lnTo>
                  <a:lnTo>
                    <a:pt x="515" y="0"/>
                  </a:lnTo>
                  <a:lnTo>
                    <a:pt x="431" y="0"/>
                  </a:lnTo>
                  <a:lnTo>
                    <a:pt x="365" y="0"/>
                  </a:lnTo>
                  <a:lnTo>
                    <a:pt x="299" y="0"/>
                  </a:lnTo>
                  <a:lnTo>
                    <a:pt x="245" y="0"/>
                  </a:lnTo>
                  <a:lnTo>
                    <a:pt x="198" y="0"/>
                  </a:lnTo>
                  <a:lnTo>
                    <a:pt x="162" y="0"/>
                  </a:lnTo>
                  <a:lnTo>
                    <a:pt x="126" y="6"/>
                  </a:lnTo>
                  <a:lnTo>
                    <a:pt x="96" y="6"/>
                  </a:lnTo>
                  <a:lnTo>
                    <a:pt x="54" y="12"/>
                  </a:lnTo>
                  <a:lnTo>
                    <a:pt x="30" y="12"/>
                  </a:lnTo>
                  <a:lnTo>
                    <a:pt x="12" y="18"/>
                  </a:lnTo>
                  <a:lnTo>
                    <a:pt x="6" y="18"/>
                  </a:lnTo>
                  <a:lnTo>
                    <a:pt x="0" y="24"/>
                  </a:lnTo>
                  <a:lnTo>
                    <a:pt x="6" y="30"/>
                  </a:lnTo>
                  <a:lnTo>
                    <a:pt x="24" y="36"/>
                  </a:lnTo>
                  <a:lnTo>
                    <a:pt x="54" y="42"/>
                  </a:lnTo>
                  <a:lnTo>
                    <a:pt x="102" y="54"/>
                  </a:lnTo>
                  <a:lnTo>
                    <a:pt x="168" y="60"/>
                  </a:lnTo>
                  <a:lnTo>
                    <a:pt x="251" y="66"/>
                  </a:lnTo>
                  <a:lnTo>
                    <a:pt x="341" y="78"/>
                  </a:lnTo>
                  <a:lnTo>
                    <a:pt x="449" y="84"/>
                  </a:lnTo>
                  <a:lnTo>
                    <a:pt x="568" y="84"/>
                  </a:lnTo>
                  <a:lnTo>
                    <a:pt x="694" y="90"/>
                  </a:lnTo>
                  <a:lnTo>
                    <a:pt x="825" y="90"/>
                  </a:lnTo>
                  <a:lnTo>
                    <a:pt x="951" y="90"/>
                  </a:lnTo>
                  <a:lnTo>
                    <a:pt x="951" y="6"/>
                  </a:lnTo>
                  <a:lnTo>
                    <a:pt x="831" y="6"/>
                  </a:lnTo>
                  <a:lnTo>
                    <a:pt x="772" y="6"/>
                  </a:lnTo>
                  <a:lnTo>
                    <a:pt x="700" y="0"/>
                  </a:lnTo>
                  <a:lnTo>
                    <a:pt x="700" y="0"/>
                  </a:lnTo>
                  <a:close/>
                </a:path>
              </a:pathLst>
            </a:custGeom>
            <a:gradFill rotWithShape="0">
              <a:gsLst>
                <a:gs pos="0">
                  <a:schemeClr val="bg2">
                    <a:gamma/>
                    <a:tint val="81961"/>
                    <a:invGamma/>
                  </a:schemeClr>
                </a:gs>
                <a:gs pos="100000">
                  <a:schemeClr val="bg2"/>
                </a:gs>
              </a:gsLst>
              <a:lin ang="0" scaled="1"/>
            </a:gradFill>
            <a:ln w="9525">
              <a:noFill/>
              <a:round/>
              <a:headEnd/>
              <a:tailEnd/>
            </a:ln>
          </p:spPr>
          <p:txBody>
            <a:bodyPr/>
            <a:lstStyle/>
            <a:p>
              <a:pPr>
                <a:defRPr/>
              </a:pPr>
              <a:endParaRPr lang="es-ES"/>
            </a:p>
          </p:txBody>
        </p:sp>
        <p:sp>
          <p:nvSpPr>
            <p:cNvPr id="20496" name="Freeform 16"/>
            <p:cNvSpPr>
              <a:spLocks/>
            </p:cNvSpPr>
            <p:nvPr userDrawn="1"/>
          </p:nvSpPr>
          <p:spPr bwMode="ltGray">
            <a:xfrm>
              <a:off x="3059" y="1541"/>
              <a:ext cx="102" cy="155"/>
            </a:xfrm>
            <a:custGeom>
              <a:avLst/>
              <a:gdLst/>
              <a:ahLst/>
              <a:cxnLst>
                <a:cxn ang="0">
                  <a:pos x="102" y="0"/>
                </a:cxn>
                <a:cxn ang="0">
                  <a:pos x="0" y="12"/>
                </a:cxn>
                <a:cxn ang="0">
                  <a:pos x="30" y="72"/>
                </a:cxn>
                <a:cxn ang="0">
                  <a:pos x="30" y="155"/>
                </a:cxn>
                <a:cxn ang="0">
                  <a:pos x="72" y="155"/>
                </a:cxn>
                <a:cxn ang="0">
                  <a:pos x="72" y="66"/>
                </a:cxn>
                <a:cxn ang="0">
                  <a:pos x="102" y="0"/>
                </a:cxn>
                <a:cxn ang="0">
                  <a:pos x="102" y="0"/>
                </a:cxn>
              </a:cxnLst>
              <a:rect l="0" t="0" r="r" b="b"/>
              <a:pathLst>
                <a:path w="102" h="155">
                  <a:moveTo>
                    <a:pt x="102" y="0"/>
                  </a:moveTo>
                  <a:lnTo>
                    <a:pt x="0" y="12"/>
                  </a:lnTo>
                  <a:lnTo>
                    <a:pt x="30" y="72"/>
                  </a:lnTo>
                  <a:lnTo>
                    <a:pt x="30" y="155"/>
                  </a:lnTo>
                  <a:lnTo>
                    <a:pt x="72" y="155"/>
                  </a:lnTo>
                  <a:lnTo>
                    <a:pt x="72" y="66"/>
                  </a:lnTo>
                  <a:lnTo>
                    <a:pt x="102" y="0"/>
                  </a:lnTo>
                  <a:lnTo>
                    <a:pt x="102" y="0"/>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20497" name="Freeform 17"/>
            <p:cNvSpPr>
              <a:spLocks noEditPoints="1"/>
            </p:cNvSpPr>
            <p:nvPr userDrawn="1"/>
          </p:nvSpPr>
          <p:spPr bwMode="ltGray">
            <a:xfrm>
              <a:off x="3059" y="1690"/>
              <a:ext cx="90" cy="96"/>
            </a:xfrm>
            <a:custGeom>
              <a:avLst/>
              <a:gdLst/>
              <a:ahLst/>
              <a:cxnLst>
                <a:cxn ang="0">
                  <a:pos x="48" y="96"/>
                </a:cxn>
                <a:cxn ang="0">
                  <a:pos x="72" y="72"/>
                </a:cxn>
                <a:cxn ang="0">
                  <a:pos x="84" y="48"/>
                </a:cxn>
                <a:cxn ang="0">
                  <a:pos x="90" y="36"/>
                </a:cxn>
                <a:cxn ang="0">
                  <a:pos x="84" y="24"/>
                </a:cxn>
                <a:cxn ang="0">
                  <a:pos x="66" y="6"/>
                </a:cxn>
                <a:cxn ang="0">
                  <a:pos x="42" y="0"/>
                </a:cxn>
                <a:cxn ang="0">
                  <a:pos x="24" y="0"/>
                </a:cxn>
                <a:cxn ang="0">
                  <a:pos x="12" y="12"/>
                </a:cxn>
                <a:cxn ang="0">
                  <a:pos x="6" y="24"/>
                </a:cxn>
                <a:cxn ang="0">
                  <a:pos x="0" y="36"/>
                </a:cxn>
                <a:cxn ang="0">
                  <a:pos x="12" y="66"/>
                </a:cxn>
                <a:cxn ang="0">
                  <a:pos x="30" y="84"/>
                </a:cxn>
                <a:cxn ang="0">
                  <a:pos x="48" y="96"/>
                </a:cxn>
                <a:cxn ang="0">
                  <a:pos x="48" y="96"/>
                </a:cxn>
                <a:cxn ang="0">
                  <a:pos x="48" y="12"/>
                </a:cxn>
                <a:cxn ang="0">
                  <a:pos x="66" y="18"/>
                </a:cxn>
                <a:cxn ang="0">
                  <a:pos x="72" y="24"/>
                </a:cxn>
                <a:cxn ang="0">
                  <a:pos x="72" y="36"/>
                </a:cxn>
                <a:cxn ang="0">
                  <a:pos x="72" y="48"/>
                </a:cxn>
                <a:cxn ang="0">
                  <a:pos x="54" y="66"/>
                </a:cxn>
                <a:cxn ang="0">
                  <a:pos x="48" y="78"/>
                </a:cxn>
                <a:cxn ang="0">
                  <a:pos x="30" y="66"/>
                </a:cxn>
                <a:cxn ang="0">
                  <a:pos x="24" y="48"/>
                </a:cxn>
                <a:cxn ang="0">
                  <a:pos x="18" y="30"/>
                </a:cxn>
                <a:cxn ang="0">
                  <a:pos x="30" y="12"/>
                </a:cxn>
                <a:cxn ang="0">
                  <a:pos x="48" y="12"/>
                </a:cxn>
                <a:cxn ang="0">
                  <a:pos x="48" y="12"/>
                </a:cxn>
              </a:cxnLst>
              <a:rect l="0" t="0" r="r" b="b"/>
              <a:pathLst>
                <a:path w="90" h="96">
                  <a:moveTo>
                    <a:pt x="48" y="96"/>
                  </a:moveTo>
                  <a:lnTo>
                    <a:pt x="72" y="72"/>
                  </a:lnTo>
                  <a:lnTo>
                    <a:pt x="84" y="48"/>
                  </a:lnTo>
                  <a:lnTo>
                    <a:pt x="90" y="36"/>
                  </a:lnTo>
                  <a:lnTo>
                    <a:pt x="84" y="24"/>
                  </a:lnTo>
                  <a:lnTo>
                    <a:pt x="66" y="6"/>
                  </a:lnTo>
                  <a:lnTo>
                    <a:pt x="42" y="0"/>
                  </a:lnTo>
                  <a:lnTo>
                    <a:pt x="24" y="0"/>
                  </a:lnTo>
                  <a:lnTo>
                    <a:pt x="12" y="12"/>
                  </a:lnTo>
                  <a:lnTo>
                    <a:pt x="6" y="24"/>
                  </a:lnTo>
                  <a:lnTo>
                    <a:pt x="0" y="36"/>
                  </a:lnTo>
                  <a:lnTo>
                    <a:pt x="12" y="66"/>
                  </a:lnTo>
                  <a:lnTo>
                    <a:pt x="30" y="84"/>
                  </a:lnTo>
                  <a:lnTo>
                    <a:pt x="48" y="96"/>
                  </a:lnTo>
                  <a:lnTo>
                    <a:pt x="48" y="96"/>
                  </a:lnTo>
                  <a:close/>
                  <a:moveTo>
                    <a:pt x="48" y="12"/>
                  </a:moveTo>
                  <a:lnTo>
                    <a:pt x="66" y="18"/>
                  </a:lnTo>
                  <a:lnTo>
                    <a:pt x="72" y="24"/>
                  </a:lnTo>
                  <a:lnTo>
                    <a:pt x="72" y="36"/>
                  </a:lnTo>
                  <a:lnTo>
                    <a:pt x="72" y="48"/>
                  </a:lnTo>
                  <a:lnTo>
                    <a:pt x="54" y="66"/>
                  </a:lnTo>
                  <a:lnTo>
                    <a:pt x="48" y="78"/>
                  </a:lnTo>
                  <a:lnTo>
                    <a:pt x="30" y="66"/>
                  </a:lnTo>
                  <a:lnTo>
                    <a:pt x="24" y="48"/>
                  </a:lnTo>
                  <a:lnTo>
                    <a:pt x="18" y="30"/>
                  </a:lnTo>
                  <a:lnTo>
                    <a:pt x="30" y="12"/>
                  </a:lnTo>
                  <a:lnTo>
                    <a:pt x="48" y="12"/>
                  </a:lnTo>
                  <a:lnTo>
                    <a:pt x="48" y="12"/>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20498" name="Freeform 18"/>
            <p:cNvSpPr>
              <a:spLocks noEditPoints="1"/>
            </p:cNvSpPr>
            <p:nvPr userDrawn="1"/>
          </p:nvSpPr>
          <p:spPr bwMode="ltGray">
            <a:xfrm>
              <a:off x="3059" y="1768"/>
              <a:ext cx="90" cy="108"/>
            </a:xfrm>
            <a:custGeom>
              <a:avLst/>
              <a:gdLst/>
              <a:ahLst/>
              <a:cxnLst>
                <a:cxn ang="0">
                  <a:pos x="0" y="90"/>
                </a:cxn>
                <a:cxn ang="0">
                  <a:pos x="12" y="102"/>
                </a:cxn>
                <a:cxn ang="0">
                  <a:pos x="24" y="108"/>
                </a:cxn>
                <a:cxn ang="0">
                  <a:pos x="54" y="108"/>
                </a:cxn>
                <a:cxn ang="0">
                  <a:pos x="78" y="96"/>
                </a:cxn>
                <a:cxn ang="0">
                  <a:pos x="90" y="72"/>
                </a:cxn>
                <a:cxn ang="0">
                  <a:pos x="84" y="42"/>
                </a:cxn>
                <a:cxn ang="0">
                  <a:pos x="66" y="24"/>
                </a:cxn>
                <a:cxn ang="0">
                  <a:pos x="54" y="12"/>
                </a:cxn>
                <a:cxn ang="0">
                  <a:pos x="48" y="6"/>
                </a:cxn>
                <a:cxn ang="0">
                  <a:pos x="48" y="6"/>
                </a:cxn>
                <a:cxn ang="0">
                  <a:pos x="48" y="0"/>
                </a:cxn>
                <a:cxn ang="0">
                  <a:pos x="24" y="24"/>
                </a:cxn>
                <a:cxn ang="0">
                  <a:pos x="6" y="48"/>
                </a:cxn>
                <a:cxn ang="0">
                  <a:pos x="0" y="66"/>
                </a:cxn>
                <a:cxn ang="0">
                  <a:pos x="0" y="90"/>
                </a:cxn>
                <a:cxn ang="0">
                  <a:pos x="0" y="90"/>
                </a:cxn>
                <a:cxn ang="0">
                  <a:pos x="12" y="66"/>
                </a:cxn>
                <a:cxn ang="0">
                  <a:pos x="18" y="48"/>
                </a:cxn>
                <a:cxn ang="0">
                  <a:pos x="30" y="36"/>
                </a:cxn>
                <a:cxn ang="0">
                  <a:pos x="42" y="24"/>
                </a:cxn>
                <a:cxn ang="0">
                  <a:pos x="48" y="18"/>
                </a:cxn>
                <a:cxn ang="0">
                  <a:pos x="66" y="30"/>
                </a:cxn>
                <a:cxn ang="0">
                  <a:pos x="72" y="48"/>
                </a:cxn>
                <a:cxn ang="0">
                  <a:pos x="78" y="72"/>
                </a:cxn>
                <a:cxn ang="0">
                  <a:pos x="78" y="84"/>
                </a:cxn>
                <a:cxn ang="0">
                  <a:pos x="66" y="96"/>
                </a:cxn>
                <a:cxn ang="0">
                  <a:pos x="42" y="102"/>
                </a:cxn>
                <a:cxn ang="0">
                  <a:pos x="30" y="96"/>
                </a:cxn>
                <a:cxn ang="0">
                  <a:pos x="18" y="90"/>
                </a:cxn>
                <a:cxn ang="0">
                  <a:pos x="12" y="78"/>
                </a:cxn>
                <a:cxn ang="0">
                  <a:pos x="12" y="66"/>
                </a:cxn>
                <a:cxn ang="0">
                  <a:pos x="12" y="66"/>
                </a:cxn>
              </a:cxnLst>
              <a:rect l="0" t="0" r="r" b="b"/>
              <a:pathLst>
                <a:path w="90" h="108">
                  <a:moveTo>
                    <a:pt x="0" y="90"/>
                  </a:moveTo>
                  <a:lnTo>
                    <a:pt x="12" y="102"/>
                  </a:lnTo>
                  <a:lnTo>
                    <a:pt x="24" y="108"/>
                  </a:lnTo>
                  <a:lnTo>
                    <a:pt x="54" y="108"/>
                  </a:lnTo>
                  <a:lnTo>
                    <a:pt x="78" y="96"/>
                  </a:lnTo>
                  <a:lnTo>
                    <a:pt x="90" y="72"/>
                  </a:lnTo>
                  <a:lnTo>
                    <a:pt x="84" y="42"/>
                  </a:lnTo>
                  <a:lnTo>
                    <a:pt x="66" y="24"/>
                  </a:lnTo>
                  <a:lnTo>
                    <a:pt x="54" y="12"/>
                  </a:lnTo>
                  <a:lnTo>
                    <a:pt x="48" y="6"/>
                  </a:lnTo>
                  <a:lnTo>
                    <a:pt x="48" y="6"/>
                  </a:lnTo>
                  <a:lnTo>
                    <a:pt x="48" y="0"/>
                  </a:lnTo>
                  <a:lnTo>
                    <a:pt x="24" y="24"/>
                  </a:lnTo>
                  <a:lnTo>
                    <a:pt x="6" y="48"/>
                  </a:lnTo>
                  <a:lnTo>
                    <a:pt x="0" y="66"/>
                  </a:lnTo>
                  <a:lnTo>
                    <a:pt x="0" y="90"/>
                  </a:lnTo>
                  <a:lnTo>
                    <a:pt x="0" y="90"/>
                  </a:lnTo>
                  <a:close/>
                  <a:moveTo>
                    <a:pt x="12" y="66"/>
                  </a:moveTo>
                  <a:lnTo>
                    <a:pt x="18" y="48"/>
                  </a:lnTo>
                  <a:lnTo>
                    <a:pt x="30" y="36"/>
                  </a:lnTo>
                  <a:lnTo>
                    <a:pt x="42" y="24"/>
                  </a:lnTo>
                  <a:lnTo>
                    <a:pt x="48" y="18"/>
                  </a:lnTo>
                  <a:lnTo>
                    <a:pt x="66" y="30"/>
                  </a:lnTo>
                  <a:lnTo>
                    <a:pt x="72" y="48"/>
                  </a:lnTo>
                  <a:lnTo>
                    <a:pt x="78" y="72"/>
                  </a:lnTo>
                  <a:lnTo>
                    <a:pt x="78" y="84"/>
                  </a:lnTo>
                  <a:lnTo>
                    <a:pt x="66" y="96"/>
                  </a:lnTo>
                  <a:lnTo>
                    <a:pt x="42" y="102"/>
                  </a:lnTo>
                  <a:lnTo>
                    <a:pt x="30" y="96"/>
                  </a:lnTo>
                  <a:lnTo>
                    <a:pt x="18" y="90"/>
                  </a:lnTo>
                  <a:lnTo>
                    <a:pt x="12" y="78"/>
                  </a:lnTo>
                  <a:lnTo>
                    <a:pt x="12" y="66"/>
                  </a:lnTo>
                  <a:lnTo>
                    <a:pt x="12" y="66"/>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20499" name="Freeform 19"/>
            <p:cNvSpPr>
              <a:spLocks/>
            </p:cNvSpPr>
            <p:nvPr userDrawn="1"/>
          </p:nvSpPr>
          <p:spPr bwMode="ltGray">
            <a:xfrm>
              <a:off x="5470" y="1205"/>
              <a:ext cx="102" cy="156"/>
            </a:xfrm>
            <a:custGeom>
              <a:avLst/>
              <a:gdLst/>
              <a:ahLst/>
              <a:cxnLst>
                <a:cxn ang="0">
                  <a:pos x="102" y="0"/>
                </a:cxn>
                <a:cxn ang="0">
                  <a:pos x="0" y="6"/>
                </a:cxn>
                <a:cxn ang="0">
                  <a:pos x="30" y="72"/>
                </a:cxn>
                <a:cxn ang="0">
                  <a:pos x="30" y="156"/>
                </a:cxn>
                <a:cxn ang="0">
                  <a:pos x="72" y="156"/>
                </a:cxn>
                <a:cxn ang="0">
                  <a:pos x="72" y="66"/>
                </a:cxn>
                <a:cxn ang="0">
                  <a:pos x="102" y="0"/>
                </a:cxn>
                <a:cxn ang="0">
                  <a:pos x="102" y="0"/>
                </a:cxn>
              </a:cxnLst>
              <a:rect l="0" t="0" r="r" b="b"/>
              <a:pathLst>
                <a:path w="102" h="156">
                  <a:moveTo>
                    <a:pt x="102" y="0"/>
                  </a:moveTo>
                  <a:lnTo>
                    <a:pt x="0" y="6"/>
                  </a:lnTo>
                  <a:lnTo>
                    <a:pt x="30" y="72"/>
                  </a:lnTo>
                  <a:lnTo>
                    <a:pt x="30" y="156"/>
                  </a:lnTo>
                  <a:lnTo>
                    <a:pt x="72" y="156"/>
                  </a:lnTo>
                  <a:lnTo>
                    <a:pt x="72" y="66"/>
                  </a:lnTo>
                  <a:lnTo>
                    <a:pt x="102" y="0"/>
                  </a:lnTo>
                  <a:lnTo>
                    <a:pt x="102" y="0"/>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20500" name="Freeform 20"/>
            <p:cNvSpPr>
              <a:spLocks noEditPoints="1"/>
            </p:cNvSpPr>
            <p:nvPr userDrawn="1"/>
          </p:nvSpPr>
          <p:spPr bwMode="ltGray">
            <a:xfrm>
              <a:off x="5476" y="1349"/>
              <a:ext cx="84" cy="96"/>
            </a:xfrm>
            <a:custGeom>
              <a:avLst/>
              <a:gdLst/>
              <a:ahLst/>
              <a:cxnLst>
                <a:cxn ang="0">
                  <a:pos x="42" y="96"/>
                </a:cxn>
                <a:cxn ang="0">
                  <a:pos x="66" y="78"/>
                </a:cxn>
                <a:cxn ang="0">
                  <a:pos x="84" y="54"/>
                </a:cxn>
                <a:cxn ang="0">
                  <a:pos x="84" y="30"/>
                </a:cxn>
                <a:cxn ang="0">
                  <a:pos x="66" y="6"/>
                </a:cxn>
                <a:cxn ang="0">
                  <a:pos x="42" y="0"/>
                </a:cxn>
                <a:cxn ang="0">
                  <a:pos x="24" y="6"/>
                </a:cxn>
                <a:cxn ang="0">
                  <a:pos x="12" y="18"/>
                </a:cxn>
                <a:cxn ang="0">
                  <a:pos x="6" y="30"/>
                </a:cxn>
                <a:cxn ang="0">
                  <a:pos x="0" y="42"/>
                </a:cxn>
                <a:cxn ang="0">
                  <a:pos x="12" y="66"/>
                </a:cxn>
                <a:cxn ang="0">
                  <a:pos x="30" y="84"/>
                </a:cxn>
                <a:cxn ang="0">
                  <a:pos x="42" y="96"/>
                </a:cxn>
                <a:cxn ang="0">
                  <a:pos x="42" y="96"/>
                </a:cxn>
                <a:cxn ang="0">
                  <a:pos x="48" y="12"/>
                </a:cxn>
                <a:cxn ang="0">
                  <a:pos x="66" y="18"/>
                </a:cxn>
                <a:cxn ang="0">
                  <a:pos x="72" y="30"/>
                </a:cxn>
                <a:cxn ang="0">
                  <a:pos x="72" y="42"/>
                </a:cxn>
                <a:cxn ang="0">
                  <a:pos x="66" y="54"/>
                </a:cxn>
                <a:cxn ang="0">
                  <a:pos x="54" y="72"/>
                </a:cxn>
                <a:cxn ang="0">
                  <a:pos x="42" y="84"/>
                </a:cxn>
                <a:cxn ang="0">
                  <a:pos x="42" y="84"/>
                </a:cxn>
                <a:cxn ang="0">
                  <a:pos x="30" y="72"/>
                </a:cxn>
                <a:cxn ang="0">
                  <a:pos x="18" y="54"/>
                </a:cxn>
                <a:cxn ang="0">
                  <a:pos x="18" y="30"/>
                </a:cxn>
                <a:cxn ang="0">
                  <a:pos x="30" y="18"/>
                </a:cxn>
                <a:cxn ang="0">
                  <a:pos x="48" y="12"/>
                </a:cxn>
                <a:cxn ang="0">
                  <a:pos x="48" y="12"/>
                </a:cxn>
              </a:cxnLst>
              <a:rect l="0" t="0" r="r" b="b"/>
              <a:pathLst>
                <a:path w="84" h="96">
                  <a:moveTo>
                    <a:pt x="42" y="96"/>
                  </a:moveTo>
                  <a:lnTo>
                    <a:pt x="66" y="78"/>
                  </a:lnTo>
                  <a:lnTo>
                    <a:pt x="84" y="54"/>
                  </a:lnTo>
                  <a:lnTo>
                    <a:pt x="84" y="30"/>
                  </a:lnTo>
                  <a:lnTo>
                    <a:pt x="66" y="6"/>
                  </a:lnTo>
                  <a:lnTo>
                    <a:pt x="42" y="0"/>
                  </a:lnTo>
                  <a:lnTo>
                    <a:pt x="24" y="6"/>
                  </a:lnTo>
                  <a:lnTo>
                    <a:pt x="12" y="18"/>
                  </a:lnTo>
                  <a:lnTo>
                    <a:pt x="6" y="30"/>
                  </a:lnTo>
                  <a:lnTo>
                    <a:pt x="0" y="42"/>
                  </a:lnTo>
                  <a:lnTo>
                    <a:pt x="12" y="66"/>
                  </a:lnTo>
                  <a:lnTo>
                    <a:pt x="30" y="84"/>
                  </a:lnTo>
                  <a:lnTo>
                    <a:pt x="42" y="96"/>
                  </a:lnTo>
                  <a:lnTo>
                    <a:pt x="42" y="96"/>
                  </a:lnTo>
                  <a:close/>
                  <a:moveTo>
                    <a:pt x="48" y="12"/>
                  </a:moveTo>
                  <a:lnTo>
                    <a:pt x="66" y="18"/>
                  </a:lnTo>
                  <a:lnTo>
                    <a:pt x="72" y="30"/>
                  </a:lnTo>
                  <a:lnTo>
                    <a:pt x="72" y="42"/>
                  </a:lnTo>
                  <a:lnTo>
                    <a:pt x="66" y="54"/>
                  </a:lnTo>
                  <a:lnTo>
                    <a:pt x="54" y="72"/>
                  </a:lnTo>
                  <a:lnTo>
                    <a:pt x="42" y="84"/>
                  </a:lnTo>
                  <a:lnTo>
                    <a:pt x="42" y="84"/>
                  </a:lnTo>
                  <a:lnTo>
                    <a:pt x="30" y="72"/>
                  </a:lnTo>
                  <a:lnTo>
                    <a:pt x="18" y="54"/>
                  </a:lnTo>
                  <a:lnTo>
                    <a:pt x="18" y="30"/>
                  </a:lnTo>
                  <a:lnTo>
                    <a:pt x="30" y="18"/>
                  </a:lnTo>
                  <a:lnTo>
                    <a:pt x="48" y="12"/>
                  </a:lnTo>
                  <a:lnTo>
                    <a:pt x="48" y="12"/>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20501" name="Freeform 21"/>
            <p:cNvSpPr>
              <a:spLocks noEditPoints="1"/>
            </p:cNvSpPr>
            <p:nvPr userDrawn="1"/>
          </p:nvSpPr>
          <p:spPr bwMode="ltGray">
            <a:xfrm>
              <a:off x="5470" y="1433"/>
              <a:ext cx="90" cy="108"/>
            </a:xfrm>
            <a:custGeom>
              <a:avLst/>
              <a:gdLst/>
              <a:ahLst/>
              <a:cxnLst>
                <a:cxn ang="0">
                  <a:pos x="6" y="90"/>
                </a:cxn>
                <a:cxn ang="0">
                  <a:pos x="18" y="102"/>
                </a:cxn>
                <a:cxn ang="0">
                  <a:pos x="30" y="108"/>
                </a:cxn>
                <a:cxn ang="0">
                  <a:pos x="60" y="108"/>
                </a:cxn>
                <a:cxn ang="0">
                  <a:pos x="84" y="96"/>
                </a:cxn>
                <a:cxn ang="0">
                  <a:pos x="90" y="84"/>
                </a:cxn>
                <a:cxn ang="0">
                  <a:pos x="90" y="66"/>
                </a:cxn>
                <a:cxn ang="0">
                  <a:pos x="84" y="36"/>
                </a:cxn>
                <a:cxn ang="0">
                  <a:pos x="72" y="18"/>
                </a:cxn>
                <a:cxn ang="0">
                  <a:pos x="60" y="6"/>
                </a:cxn>
                <a:cxn ang="0">
                  <a:pos x="54" y="0"/>
                </a:cxn>
                <a:cxn ang="0">
                  <a:pos x="54" y="0"/>
                </a:cxn>
                <a:cxn ang="0">
                  <a:pos x="48" y="0"/>
                </a:cxn>
                <a:cxn ang="0">
                  <a:pos x="24" y="24"/>
                </a:cxn>
                <a:cxn ang="0">
                  <a:pos x="12" y="48"/>
                </a:cxn>
                <a:cxn ang="0">
                  <a:pos x="0" y="66"/>
                </a:cxn>
                <a:cxn ang="0">
                  <a:pos x="6" y="90"/>
                </a:cxn>
                <a:cxn ang="0">
                  <a:pos x="6" y="90"/>
                </a:cxn>
                <a:cxn ang="0">
                  <a:pos x="18" y="66"/>
                </a:cxn>
                <a:cxn ang="0">
                  <a:pos x="24" y="48"/>
                </a:cxn>
                <a:cxn ang="0">
                  <a:pos x="36" y="30"/>
                </a:cxn>
                <a:cxn ang="0">
                  <a:pos x="42" y="18"/>
                </a:cxn>
                <a:cxn ang="0">
                  <a:pos x="48" y="12"/>
                </a:cxn>
                <a:cxn ang="0">
                  <a:pos x="78" y="42"/>
                </a:cxn>
                <a:cxn ang="0">
                  <a:pos x="84" y="66"/>
                </a:cxn>
                <a:cxn ang="0">
                  <a:pos x="66" y="90"/>
                </a:cxn>
                <a:cxn ang="0">
                  <a:pos x="54" y="96"/>
                </a:cxn>
                <a:cxn ang="0">
                  <a:pos x="42" y="96"/>
                </a:cxn>
                <a:cxn ang="0">
                  <a:pos x="30" y="96"/>
                </a:cxn>
                <a:cxn ang="0">
                  <a:pos x="24" y="84"/>
                </a:cxn>
                <a:cxn ang="0">
                  <a:pos x="18" y="78"/>
                </a:cxn>
                <a:cxn ang="0">
                  <a:pos x="18" y="66"/>
                </a:cxn>
                <a:cxn ang="0">
                  <a:pos x="18" y="66"/>
                </a:cxn>
              </a:cxnLst>
              <a:rect l="0" t="0" r="r" b="b"/>
              <a:pathLst>
                <a:path w="90" h="108">
                  <a:moveTo>
                    <a:pt x="6" y="90"/>
                  </a:moveTo>
                  <a:lnTo>
                    <a:pt x="18" y="102"/>
                  </a:lnTo>
                  <a:lnTo>
                    <a:pt x="30" y="108"/>
                  </a:lnTo>
                  <a:lnTo>
                    <a:pt x="60" y="108"/>
                  </a:lnTo>
                  <a:lnTo>
                    <a:pt x="84" y="96"/>
                  </a:lnTo>
                  <a:lnTo>
                    <a:pt x="90" y="84"/>
                  </a:lnTo>
                  <a:lnTo>
                    <a:pt x="90" y="66"/>
                  </a:lnTo>
                  <a:lnTo>
                    <a:pt x="84" y="36"/>
                  </a:lnTo>
                  <a:lnTo>
                    <a:pt x="72" y="18"/>
                  </a:lnTo>
                  <a:lnTo>
                    <a:pt x="60" y="6"/>
                  </a:lnTo>
                  <a:lnTo>
                    <a:pt x="54" y="0"/>
                  </a:lnTo>
                  <a:lnTo>
                    <a:pt x="54" y="0"/>
                  </a:lnTo>
                  <a:lnTo>
                    <a:pt x="48" y="0"/>
                  </a:lnTo>
                  <a:lnTo>
                    <a:pt x="24" y="24"/>
                  </a:lnTo>
                  <a:lnTo>
                    <a:pt x="12" y="48"/>
                  </a:lnTo>
                  <a:lnTo>
                    <a:pt x="0" y="66"/>
                  </a:lnTo>
                  <a:lnTo>
                    <a:pt x="6" y="90"/>
                  </a:lnTo>
                  <a:lnTo>
                    <a:pt x="6" y="90"/>
                  </a:lnTo>
                  <a:close/>
                  <a:moveTo>
                    <a:pt x="18" y="66"/>
                  </a:moveTo>
                  <a:lnTo>
                    <a:pt x="24" y="48"/>
                  </a:lnTo>
                  <a:lnTo>
                    <a:pt x="36" y="30"/>
                  </a:lnTo>
                  <a:lnTo>
                    <a:pt x="42" y="18"/>
                  </a:lnTo>
                  <a:lnTo>
                    <a:pt x="48" y="12"/>
                  </a:lnTo>
                  <a:lnTo>
                    <a:pt x="78" y="42"/>
                  </a:lnTo>
                  <a:lnTo>
                    <a:pt x="84" y="66"/>
                  </a:lnTo>
                  <a:lnTo>
                    <a:pt x="66" y="90"/>
                  </a:lnTo>
                  <a:lnTo>
                    <a:pt x="54" y="96"/>
                  </a:lnTo>
                  <a:lnTo>
                    <a:pt x="42" y="96"/>
                  </a:lnTo>
                  <a:lnTo>
                    <a:pt x="30" y="96"/>
                  </a:lnTo>
                  <a:lnTo>
                    <a:pt x="24" y="84"/>
                  </a:lnTo>
                  <a:lnTo>
                    <a:pt x="18" y="78"/>
                  </a:lnTo>
                  <a:lnTo>
                    <a:pt x="18" y="66"/>
                  </a:lnTo>
                  <a:lnTo>
                    <a:pt x="18" y="66"/>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20502" name="Freeform 22"/>
            <p:cNvSpPr>
              <a:spLocks noEditPoints="1"/>
            </p:cNvSpPr>
            <p:nvPr userDrawn="1"/>
          </p:nvSpPr>
          <p:spPr bwMode="ltGray">
            <a:xfrm>
              <a:off x="5428" y="3525"/>
              <a:ext cx="66" cy="96"/>
            </a:xfrm>
            <a:custGeom>
              <a:avLst/>
              <a:gdLst/>
              <a:ahLst/>
              <a:cxnLst>
                <a:cxn ang="0">
                  <a:pos x="30" y="96"/>
                </a:cxn>
                <a:cxn ang="0">
                  <a:pos x="54" y="72"/>
                </a:cxn>
                <a:cxn ang="0">
                  <a:pos x="66" y="48"/>
                </a:cxn>
                <a:cxn ang="0">
                  <a:pos x="66" y="24"/>
                </a:cxn>
                <a:cxn ang="0">
                  <a:pos x="54" y="6"/>
                </a:cxn>
                <a:cxn ang="0">
                  <a:pos x="30" y="0"/>
                </a:cxn>
                <a:cxn ang="0">
                  <a:pos x="18" y="0"/>
                </a:cxn>
                <a:cxn ang="0">
                  <a:pos x="6" y="12"/>
                </a:cxn>
                <a:cxn ang="0">
                  <a:pos x="0" y="36"/>
                </a:cxn>
                <a:cxn ang="0">
                  <a:pos x="6" y="60"/>
                </a:cxn>
                <a:cxn ang="0">
                  <a:pos x="18" y="84"/>
                </a:cxn>
                <a:cxn ang="0">
                  <a:pos x="30" y="96"/>
                </a:cxn>
                <a:cxn ang="0">
                  <a:pos x="30" y="96"/>
                </a:cxn>
                <a:cxn ang="0">
                  <a:pos x="30" y="12"/>
                </a:cxn>
                <a:cxn ang="0">
                  <a:pos x="48" y="18"/>
                </a:cxn>
                <a:cxn ang="0">
                  <a:pos x="54" y="24"/>
                </a:cxn>
                <a:cxn ang="0">
                  <a:pos x="54" y="36"/>
                </a:cxn>
                <a:cxn ang="0">
                  <a:pos x="48" y="48"/>
                </a:cxn>
                <a:cxn ang="0">
                  <a:pos x="36" y="66"/>
                </a:cxn>
                <a:cxn ang="0">
                  <a:pos x="30" y="78"/>
                </a:cxn>
                <a:cxn ang="0">
                  <a:pos x="18" y="66"/>
                </a:cxn>
                <a:cxn ang="0">
                  <a:pos x="12" y="48"/>
                </a:cxn>
                <a:cxn ang="0">
                  <a:pos x="6" y="30"/>
                </a:cxn>
                <a:cxn ang="0">
                  <a:pos x="18" y="12"/>
                </a:cxn>
                <a:cxn ang="0">
                  <a:pos x="30" y="12"/>
                </a:cxn>
                <a:cxn ang="0">
                  <a:pos x="30" y="12"/>
                </a:cxn>
              </a:cxnLst>
              <a:rect l="0" t="0" r="r" b="b"/>
              <a:pathLst>
                <a:path w="66" h="96">
                  <a:moveTo>
                    <a:pt x="30" y="96"/>
                  </a:moveTo>
                  <a:lnTo>
                    <a:pt x="54" y="72"/>
                  </a:lnTo>
                  <a:lnTo>
                    <a:pt x="66" y="48"/>
                  </a:lnTo>
                  <a:lnTo>
                    <a:pt x="66" y="24"/>
                  </a:lnTo>
                  <a:lnTo>
                    <a:pt x="54" y="6"/>
                  </a:lnTo>
                  <a:lnTo>
                    <a:pt x="30" y="0"/>
                  </a:lnTo>
                  <a:lnTo>
                    <a:pt x="18" y="0"/>
                  </a:lnTo>
                  <a:lnTo>
                    <a:pt x="6" y="12"/>
                  </a:lnTo>
                  <a:lnTo>
                    <a:pt x="0" y="36"/>
                  </a:lnTo>
                  <a:lnTo>
                    <a:pt x="6" y="60"/>
                  </a:lnTo>
                  <a:lnTo>
                    <a:pt x="18" y="84"/>
                  </a:lnTo>
                  <a:lnTo>
                    <a:pt x="30" y="96"/>
                  </a:lnTo>
                  <a:lnTo>
                    <a:pt x="30" y="96"/>
                  </a:lnTo>
                  <a:close/>
                  <a:moveTo>
                    <a:pt x="30" y="12"/>
                  </a:moveTo>
                  <a:lnTo>
                    <a:pt x="48" y="18"/>
                  </a:lnTo>
                  <a:lnTo>
                    <a:pt x="54" y="24"/>
                  </a:lnTo>
                  <a:lnTo>
                    <a:pt x="54" y="36"/>
                  </a:lnTo>
                  <a:lnTo>
                    <a:pt x="48" y="48"/>
                  </a:lnTo>
                  <a:lnTo>
                    <a:pt x="36" y="66"/>
                  </a:lnTo>
                  <a:lnTo>
                    <a:pt x="30" y="78"/>
                  </a:lnTo>
                  <a:lnTo>
                    <a:pt x="18" y="66"/>
                  </a:lnTo>
                  <a:lnTo>
                    <a:pt x="12" y="48"/>
                  </a:lnTo>
                  <a:lnTo>
                    <a:pt x="6" y="30"/>
                  </a:lnTo>
                  <a:lnTo>
                    <a:pt x="18" y="12"/>
                  </a:lnTo>
                  <a:lnTo>
                    <a:pt x="30" y="12"/>
                  </a:lnTo>
                  <a:lnTo>
                    <a:pt x="30" y="12"/>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20503" name="Freeform 23"/>
            <p:cNvSpPr>
              <a:spLocks/>
            </p:cNvSpPr>
            <p:nvPr userDrawn="1"/>
          </p:nvSpPr>
          <p:spPr bwMode="ltGray">
            <a:xfrm>
              <a:off x="3017" y="1127"/>
              <a:ext cx="2603" cy="444"/>
            </a:xfrm>
            <a:custGeom>
              <a:avLst/>
              <a:gdLst/>
              <a:ahLst/>
              <a:cxnLst>
                <a:cxn ang="0">
                  <a:pos x="2577" y="0"/>
                </a:cxn>
                <a:cxn ang="0">
                  <a:pos x="2594" y="72"/>
                </a:cxn>
                <a:cxn ang="0">
                  <a:pos x="6" y="444"/>
                </a:cxn>
                <a:cxn ang="0">
                  <a:pos x="0" y="396"/>
                </a:cxn>
                <a:cxn ang="0">
                  <a:pos x="1225" y="96"/>
                </a:cxn>
                <a:cxn ang="0">
                  <a:pos x="1351" y="78"/>
                </a:cxn>
                <a:cxn ang="0">
                  <a:pos x="2577" y="0"/>
                </a:cxn>
                <a:cxn ang="0">
                  <a:pos x="2577" y="0"/>
                </a:cxn>
              </a:cxnLst>
              <a:rect l="0" t="0" r="r" b="b"/>
              <a:pathLst>
                <a:path w="2594" h="444">
                  <a:moveTo>
                    <a:pt x="2577" y="0"/>
                  </a:moveTo>
                  <a:lnTo>
                    <a:pt x="2594" y="72"/>
                  </a:lnTo>
                  <a:lnTo>
                    <a:pt x="6" y="444"/>
                  </a:lnTo>
                  <a:lnTo>
                    <a:pt x="0" y="396"/>
                  </a:lnTo>
                  <a:lnTo>
                    <a:pt x="1225" y="96"/>
                  </a:lnTo>
                  <a:lnTo>
                    <a:pt x="1351" y="78"/>
                  </a:lnTo>
                  <a:lnTo>
                    <a:pt x="2577" y="0"/>
                  </a:lnTo>
                  <a:lnTo>
                    <a:pt x="2577" y="0"/>
                  </a:lnTo>
                  <a:close/>
                </a:path>
              </a:pathLst>
            </a:custGeom>
            <a:gradFill rotWithShape="0">
              <a:gsLst>
                <a:gs pos="0">
                  <a:schemeClr val="bg2">
                    <a:gamma/>
                    <a:tint val="81961"/>
                    <a:invGamma/>
                  </a:schemeClr>
                </a:gs>
                <a:gs pos="100000">
                  <a:schemeClr val="bg2"/>
                </a:gs>
              </a:gsLst>
              <a:lin ang="0" scaled="1"/>
            </a:gradFill>
            <a:ln w="9525">
              <a:noFill/>
              <a:round/>
              <a:headEnd/>
              <a:tailEnd/>
            </a:ln>
          </p:spPr>
          <p:txBody>
            <a:bodyPr/>
            <a:lstStyle/>
            <a:p>
              <a:pPr>
                <a:defRPr/>
              </a:pPr>
              <a:endParaRPr lang="es-ES"/>
            </a:p>
          </p:txBody>
        </p:sp>
        <p:sp>
          <p:nvSpPr>
            <p:cNvPr id="20504" name="Freeform 24"/>
            <p:cNvSpPr>
              <a:spLocks noEditPoints="1"/>
            </p:cNvSpPr>
            <p:nvPr userDrawn="1"/>
          </p:nvSpPr>
          <p:spPr bwMode="ltGray">
            <a:xfrm>
              <a:off x="2934" y="3773"/>
              <a:ext cx="84" cy="95"/>
            </a:xfrm>
            <a:custGeom>
              <a:avLst/>
              <a:gdLst/>
              <a:ahLst/>
              <a:cxnLst>
                <a:cxn ang="0">
                  <a:pos x="36" y="95"/>
                </a:cxn>
                <a:cxn ang="0">
                  <a:pos x="60" y="77"/>
                </a:cxn>
                <a:cxn ang="0">
                  <a:pos x="78" y="53"/>
                </a:cxn>
                <a:cxn ang="0">
                  <a:pos x="84" y="42"/>
                </a:cxn>
                <a:cxn ang="0">
                  <a:pos x="84" y="30"/>
                </a:cxn>
                <a:cxn ang="0">
                  <a:pos x="72" y="6"/>
                </a:cxn>
                <a:cxn ang="0">
                  <a:pos x="42" y="0"/>
                </a:cxn>
                <a:cxn ang="0">
                  <a:pos x="30" y="0"/>
                </a:cxn>
                <a:cxn ang="0">
                  <a:pos x="12" y="12"/>
                </a:cxn>
                <a:cxn ang="0">
                  <a:pos x="0" y="24"/>
                </a:cxn>
                <a:cxn ang="0">
                  <a:pos x="0" y="36"/>
                </a:cxn>
                <a:cxn ang="0">
                  <a:pos x="6" y="59"/>
                </a:cxn>
                <a:cxn ang="0">
                  <a:pos x="24" y="83"/>
                </a:cxn>
                <a:cxn ang="0">
                  <a:pos x="36" y="95"/>
                </a:cxn>
                <a:cxn ang="0">
                  <a:pos x="36" y="95"/>
                </a:cxn>
                <a:cxn ang="0">
                  <a:pos x="48" y="12"/>
                </a:cxn>
                <a:cxn ang="0">
                  <a:pos x="66" y="18"/>
                </a:cxn>
                <a:cxn ang="0">
                  <a:pos x="72" y="30"/>
                </a:cxn>
                <a:cxn ang="0">
                  <a:pos x="72" y="42"/>
                </a:cxn>
                <a:cxn ang="0">
                  <a:pos x="66" y="53"/>
                </a:cxn>
                <a:cxn ang="0">
                  <a:pos x="48" y="71"/>
                </a:cxn>
                <a:cxn ang="0">
                  <a:pos x="42" y="77"/>
                </a:cxn>
                <a:cxn ang="0">
                  <a:pos x="36" y="77"/>
                </a:cxn>
                <a:cxn ang="0">
                  <a:pos x="24" y="65"/>
                </a:cxn>
                <a:cxn ang="0">
                  <a:pos x="18" y="48"/>
                </a:cxn>
                <a:cxn ang="0">
                  <a:pos x="18" y="30"/>
                </a:cxn>
                <a:cxn ang="0">
                  <a:pos x="30" y="12"/>
                </a:cxn>
                <a:cxn ang="0">
                  <a:pos x="48" y="12"/>
                </a:cxn>
                <a:cxn ang="0">
                  <a:pos x="48" y="12"/>
                </a:cxn>
              </a:cxnLst>
              <a:rect l="0" t="0" r="r" b="b"/>
              <a:pathLst>
                <a:path w="84" h="95">
                  <a:moveTo>
                    <a:pt x="36" y="95"/>
                  </a:moveTo>
                  <a:lnTo>
                    <a:pt x="60" y="77"/>
                  </a:lnTo>
                  <a:lnTo>
                    <a:pt x="78" y="53"/>
                  </a:lnTo>
                  <a:lnTo>
                    <a:pt x="84" y="42"/>
                  </a:lnTo>
                  <a:lnTo>
                    <a:pt x="84" y="30"/>
                  </a:lnTo>
                  <a:lnTo>
                    <a:pt x="72" y="6"/>
                  </a:lnTo>
                  <a:lnTo>
                    <a:pt x="42" y="0"/>
                  </a:lnTo>
                  <a:lnTo>
                    <a:pt x="30" y="0"/>
                  </a:lnTo>
                  <a:lnTo>
                    <a:pt x="12" y="12"/>
                  </a:lnTo>
                  <a:lnTo>
                    <a:pt x="0" y="24"/>
                  </a:lnTo>
                  <a:lnTo>
                    <a:pt x="0" y="36"/>
                  </a:lnTo>
                  <a:lnTo>
                    <a:pt x="6" y="59"/>
                  </a:lnTo>
                  <a:lnTo>
                    <a:pt x="24" y="83"/>
                  </a:lnTo>
                  <a:lnTo>
                    <a:pt x="36" y="95"/>
                  </a:lnTo>
                  <a:lnTo>
                    <a:pt x="36" y="95"/>
                  </a:lnTo>
                  <a:close/>
                  <a:moveTo>
                    <a:pt x="48" y="12"/>
                  </a:moveTo>
                  <a:lnTo>
                    <a:pt x="66" y="18"/>
                  </a:lnTo>
                  <a:lnTo>
                    <a:pt x="72" y="30"/>
                  </a:lnTo>
                  <a:lnTo>
                    <a:pt x="72" y="42"/>
                  </a:lnTo>
                  <a:lnTo>
                    <a:pt x="66" y="53"/>
                  </a:lnTo>
                  <a:lnTo>
                    <a:pt x="48" y="71"/>
                  </a:lnTo>
                  <a:lnTo>
                    <a:pt x="42" y="77"/>
                  </a:lnTo>
                  <a:lnTo>
                    <a:pt x="36" y="77"/>
                  </a:lnTo>
                  <a:lnTo>
                    <a:pt x="24" y="65"/>
                  </a:lnTo>
                  <a:lnTo>
                    <a:pt x="18" y="48"/>
                  </a:lnTo>
                  <a:lnTo>
                    <a:pt x="18" y="30"/>
                  </a:lnTo>
                  <a:lnTo>
                    <a:pt x="30" y="12"/>
                  </a:lnTo>
                  <a:lnTo>
                    <a:pt x="48" y="12"/>
                  </a:lnTo>
                  <a:lnTo>
                    <a:pt x="48" y="12"/>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20505" name="Freeform 25"/>
            <p:cNvSpPr>
              <a:spLocks noEditPoints="1"/>
            </p:cNvSpPr>
            <p:nvPr userDrawn="1"/>
          </p:nvSpPr>
          <p:spPr bwMode="ltGray">
            <a:xfrm>
              <a:off x="3779" y="3872"/>
              <a:ext cx="90" cy="108"/>
            </a:xfrm>
            <a:custGeom>
              <a:avLst/>
              <a:gdLst/>
              <a:ahLst/>
              <a:cxnLst>
                <a:cxn ang="0">
                  <a:pos x="12" y="96"/>
                </a:cxn>
                <a:cxn ang="0">
                  <a:pos x="24" y="108"/>
                </a:cxn>
                <a:cxn ang="0">
                  <a:pos x="42" y="108"/>
                </a:cxn>
                <a:cxn ang="0">
                  <a:pos x="66" y="102"/>
                </a:cxn>
                <a:cxn ang="0">
                  <a:pos x="84" y="78"/>
                </a:cxn>
                <a:cxn ang="0">
                  <a:pos x="90" y="66"/>
                </a:cxn>
                <a:cxn ang="0">
                  <a:pos x="84" y="48"/>
                </a:cxn>
                <a:cxn ang="0">
                  <a:pos x="66" y="24"/>
                </a:cxn>
                <a:cxn ang="0">
                  <a:pos x="48" y="12"/>
                </a:cxn>
                <a:cxn ang="0">
                  <a:pos x="36" y="0"/>
                </a:cxn>
                <a:cxn ang="0">
                  <a:pos x="30" y="0"/>
                </a:cxn>
                <a:cxn ang="0">
                  <a:pos x="30" y="0"/>
                </a:cxn>
                <a:cxn ang="0">
                  <a:pos x="24" y="0"/>
                </a:cxn>
                <a:cxn ang="0">
                  <a:pos x="12" y="30"/>
                </a:cxn>
                <a:cxn ang="0">
                  <a:pos x="0" y="54"/>
                </a:cxn>
                <a:cxn ang="0">
                  <a:pos x="0" y="78"/>
                </a:cxn>
                <a:cxn ang="0">
                  <a:pos x="12" y="96"/>
                </a:cxn>
                <a:cxn ang="0">
                  <a:pos x="12" y="96"/>
                </a:cxn>
                <a:cxn ang="0">
                  <a:pos x="12" y="72"/>
                </a:cxn>
                <a:cxn ang="0">
                  <a:pos x="18" y="54"/>
                </a:cxn>
                <a:cxn ang="0">
                  <a:pos x="24" y="36"/>
                </a:cxn>
                <a:cxn ang="0">
                  <a:pos x="30" y="18"/>
                </a:cxn>
                <a:cxn ang="0">
                  <a:pos x="30" y="12"/>
                </a:cxn>
                <a:cxn ang="0">
                  <a:pos x="48" y="24"/>
                </a:cxn>
                <a:cxn ang="0">
                  <a:pos x="66" y="36"/>
                </a:cxn>
                <a:cxn ang="0">
                  <a:pos x="78" y="54"/>
                </a:cxn>
                <a:cxn ang="0">
                  <a:pos x="78" y="72"/>
                </a:cxn>
                <a:cxn ang="0">
                  <a:pos x="72" y="84"/>
                </a:cxn>
                <a:cxn ang="0">
                  <a:pos x="48" y="96"/>
                </a:cxn>
                <a:cxn ang="0">
                  <a:pos x="36" y="96"/>
                </a:cxn>
                <a:cxn ang="0">
                  <a:pos x="24" y="90"/>
                </a:cxn>
                <a:cxn ang="0">
                  <a:pos x="18" y="84"/>
                </a:cxn>
                <a:cxn ang="0">
                  <a:pos x="12" y="72"/>
                </a:cxn>
                <a:cxn ang="0">
                  <a:pos x="12" y="72"/>
                </a:cxn>
              </a:cxnLst>
              <a:rect l="0" t="0" r="r" b="b"/>
              <a:pathLst>
                <a:path w="90" h="108">
                  <a:moveTo>
                    <a:pt x="12" y="96"/>
                  </a:moveTo>
                  <a:lnTo>
                    <a:pt x="24" y="108"/>
                  </a:lnTo>
                  <a:lnTo>
                    <a:pt x="42" y="108"/>
                  </a:lnTo>
                  <a:lnTo>
                    <a:pt x="66" y="102"/>
                  </a:lnTo>
                  <a:lnTo>
                    <a:pt x="84" y="78"/>
                  </a:lnTo>
                  <a:lnTo>
                    <a:pt x="90" y="66"/>
                  </a:lnTo>
                  <a:lnTo>
                    <a:pt x="84" y="48"/>
                  </a:lnTo>
                  <a:lnTo>
                    <a:pt x="66" y="24"/>
                  </a:lnTo>
                  <a:lnTo>
                    <a:pt x="48" y="12"/>
                  </a:lnTo>
                  <a:lnTo>
                    <a:pt x="36" y="0"/>
                  </a:lnTo>
                  <a:lnTo>
                    <a:pt x="30" y="0"/>
                  </a:lnTo>
                  <a:lnTo>
                    <a:pt x="30" y="0"/>
                  </a:lnTo>
                  <a:lnTo>
                    <a:pt x="24" y="0"/>
                  </a:lnTo>
                  <a:lnTo>
                    <a:pt x="12" y="30"/>
                  </a:lnTo>
                  <a:lnTo>
                    <a:pt x="0" y="54"/>
                  </a:lnTo>
                  <a:lnTo>
                    <a:pt x="0" y="78"/>
                  </a:lnTo>
                  <a:lnTo>
                    <a:pt x="12" y="96"/>
                  </a:lnTo>
                  <a:lnTo>
                    <a:pt x="12" y="96"/>
                  </a:lnTo>
                  <a:close/>
                  <a:moveTo>
                    <a:pt x="12" y="72"/>
                  </a:moveTo>
                  <a:lnTo>
                    <a:pt x="18" y="54"/>
                  </a:lnTo>
                  <a:lnTo>
                    <a:pt x="24" y="36"/>
                  </a:lnTo>
                  <a:lnTo>
                    <a:pt x="30" y="18"/>
                  </a:lnTo>
                  <a:lnTo>
                    <a:pt x="30" y="12"/>
                  </a:lnTo>
                  <a:lnTo>
                    <a:pt x="48" y="24"/>
                  </a:lnTo>
                  <a:lnTo>
                    <a:pt x="66" y="36"/>
                  </a:lnTo>
                  <a:lnTo>
                    <a:pt x="78" y="54"/>
                  </a:lnTo>
                  <a:lnTo>
                    <a:pt x="78" y="72"/>
                  </a:lnTo>
                  <a:lnTo>
                    <a:pt x="72" y="84"/>
                  </a:lnTo>
                  <a:lnTo>
                    <a:pt x="48" y="96"/>
                  </a:lnTo>
                  <a:lnTo>
                    <a:pt x="36" y="96"/>
                  </a:lnTo>
                  <a:lnTo>
                    <a:pt x="24" y="90"/>
                  </a:lnTo>
                  <a:lnTo>
                    <a:pt x="18" y="84"/>
                  </a:lnTo>
                  <a:lnTo>
                    <a:pt x="12" y="72"/>
                  </a:lnTo>
                  <a:lnTo>
                    <a:pt x="12" y="72"/>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20506" name="Freeform 26"/>
            <p:cNvSpPr>
              <a:spLocks noEditPoints="1"/>
            </p:cNvSpPr>
            <p:nvPr userDrawn="1"/>
          </p:nvSpPr>
          <p:spPr bwMode="ltGray">
            <a:xfrm>
              <a:off x="2400" y="3872"/>
              <a:ext cx="72" cy="90"/>
            </a:xfrm>
            <a:custGeom>
              <a:avLst/>
              <a:gdLst/>
              <a:ahLst/>
              <a:cxnLst>
                <a:cxn ang="0">
                  <a:pos x="71" y="90"/>
                </a:cxn>
                <a:cxn ang="0">
                  <a:pos x="71" y="60"/>
                </a:cxn>
                <a:cxn ang="0">
                  <a:pos x="71" y="36"/>
                </a:cxn>
                <a:cxn ang="0">
                  <a:pos x="60" y="12"/>
                </a:cxn>
                <a:cxn ang="0">
                  <a:pos x="36" y="0"/>
                </a:cxn>
                <a:cxn ang="0">
                  <a:pos x="12" y="12"/>
                </a:cxn>
                <a:cxn ang="0">
                  <a:pos x="0" y="36"/>
                </a:cxn>
                <a:cxn ang="0">
                  <a:pos x="6" y="60"/>
                </a:cxn>
                <a:cxn ang="0">
                  <a:pos x="30" y="78"/>
                </a:cxn>
                <a:cxn ang="0">
                  <a:pos x="54" y="90"/>
                </a:cxn>
                <a:cxn ang="0">
                  <a:pos x="71" y="90"/>
                </a:cxn>
                <a:cxn ang="0">
                  <a:pos x="71" y="90"/>
                </a:cxn>
                <a:cxn ang="0">
                  <a:pos x="24" y="18"/>
                </a:cxn>
                <a:cxn ang="0">
                  <a:pos x="42" y="18"/>
                </a:cxn>
                <a:cxn ang="0">
                  <a:pos x="54" y="18"/>
                </a:cxn>
                <a:cxn ang="0">
                  <a:pos x="60" y="42"/>
                </a:cxn>
                <a:cxn ang="0">
                  <a:pos x="60" y="66"/>
                </a:cxn>
                <a:cxn ang="0">
                  <a:pos x="60" y="72"/>
                </a:cxn>
                <a:cxn ang="0">
                  <a:pos x="60" y="78"/>
                </a:cxn>
                <a:cxn ang="0">
                  <a:pos x="42" y="72"/>
                </a:cxn>
                <a:cxn ang="0">
                  <a:pos x="24" y="66"/>
                </a:cxn>
                <a:cxn ang="0">
                  <a:pos x="12" y="48"/>
                </a:cxn>
                <a:cxn ang="0">
                  <a:pos x="12" y="30"/>
                </a:cxn>
                <a:cxn ang="0">
                  <a:pos x="24" y="18"/>
                </a:cxn>
                <a:cxn ang="0">
                  <a:pos x="24" y="18"/>
                </a:cxn>
              </a:cxnLst>
              <a:rect l="0" t="0" r="r" b="b"/>
              <a:pathLst>
                <a:path w="71" h="90">
                  <a:moveTo>
                    <a:pt x="71" y="90"/>
                  </a:moveTo>
                  <a:lnTo>
                    <a:pt x="71" y="60"/>
                  </a:lnTo>
                  <a:lnTo>
                    <a:pt x="71" y="36"/>
                  </a:lnTo>
                  <a:lnTo>
                    <a:pt x="60" y="12"/>
                  </a:lnTo>
                  <a:lnTo>
                    <a:pt x="36" y="0"/>
                  </a:lnTo>
                  <a:lnTo>
                    <a:pt x="12" y="12"/>
                  </a:lnTo>
                  <a:lnTo>
                    <a:pt x="0" y="36"/>
                  </a:lnTo>
                  <a:lnTo>
                    <a:pt x="6" y="60"/>
                  </a:lnTo>
                  <a:lnTo>
                    <a:pt x="30" y="78"/>
                  </a:lnTo>
                  <a:lnTo>
                    <a:pt x="54" y="90"/>
                  </a:lnTo>
                  <a:lnTo>
                    <a:pt x="71" y="90"/>
                  </a:lnTo>
                  <a:lnTo>
                    <a:pt x="71" y="90"/>
                  </a:lnTo>
                  <a:close/>
                  <a:moveTo>
                    <a:pt x="24" y="18"/>
                  </a:moveTo>
                  <a:lnTo>
                    <a:pt x="42" y="18"/>
                  </a:lnTo>
                  <a:lnTo>
                    <a:pt x="54" y="18"/>
                  </a:lnTo>
                  <a:lnTo>
                    <a:pt x="60" y="42"/>
                  </a:lnTo>
                  <a:lnTo>
                    <a:pt x="60" y="66"/>
                  </a:lnTo>
                  <a:lnTo>
                    <a:pt x="60" y="72"/>
                  </a:lnTo>
                  <a:lnTo>
                    <a:pt x="60" y="78"/>
                  </a:lnTo>
                  <a:lnTo>
                    <a:pt x="42" y="72"/>
                  </a:lnTo>
                  <a:lnTo>
                    <a:pt x="24" y="66"/>
                  </a:lnTo>
                  <a:lnTo>
                    <a:pt x="12" y="48"/>
                  </a:lnTo>
                  <a:lnTo>
                    <a:pt x="12" y="30"/>
                  </a:lnTo>
                  <a:lnTo>
                    <a:pt x="24" y="18"/>
                  </a:lnTo>
                  <a:lnTo>
                    <a:pt x="24" y="18"/>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20507" name="Oval 27"/>
            <p:cNvSpPr>
              <a:spLocks noChangeArrowheads="1"/>
            </p:cNvSpPr>
            <p:nvPr userDrawn="1"/>
          </p:nvSpPr>
          <p:spPr bwMode="ltGray">
            <a:xfrm>
              <a:off x="2444" y="3838"/>
              <a:ext cx="1380" cy="389"/>
            </a:xfrm>
            <a:prstGeom prst="ellipse">
              <a:avLst/>
            </a:prstGeom>
            <a:gradFill rotWithShape="0">
              <a:gsLst>
                <a:gs pos="0">
                  <a:schemeClr val="bg2">
                    <a:gamma/>
                    <a:tint val="81961"/>
                    <a:invGamma/>
                  </a:schemeClr>
                </a:gs>
                <a:gs pos="100000">
                  <a:schemeClr val="bg2"/>
                </a:gs>
              </a:gsLst>
              <a:lin ang="2700000" scaled="1"/>
            </a:gradFill>
            <a:ln w="9525">
              <a:noFill/>
              <a:round/>
              <a:headEnd/>
              <a:tailEnd/>
            </a:ln>
            <a:effectLst/>
          </p:spPr>
          <p:txBody>
            <a:bodyPr/>
            <a:lstStyle/>
            <a:p>
              <a:pPr>
                <a:defRPr/>
              </a:pPr>
              <a:endParaRPr lang="es-ES"/>
            </a:p>
          </p:txBody>
        </p:sp>
        <p:sp>
          <p:nvSpPr>
            <p:cNvPr id="20508" name="Oval 28"/>
            <p:cNvSpPr>
              <a:spLocks noChangeArrowheads="1"/>
            </p:cNvSpPr>
            <p:nvPr userDrawn="1"/>
          </p:nvSpPr>
          <p:spPr bwMode="ltGray">
            <a:xfrm>
              <a:off x="2394" y="3834"/>
              <a:ext cx="1502" cy="288"/>
            </a:xfrm>
            <a:prstGeom prst="ellipse">
              <a:avLst/>
            </a:prstGeom>
            <a:gradFill rotWithShape="0">
              <a:gsLst>
                <a:gs pos="0">
                  <a:schemeClr val="bg2"/>
                </a:gs>
                <a:gs pos="100000">
                  <a:schemeClr val="bg2">
                    <a:gamma/>
                    <a:tint val="81961"/>
                    <a:invGamma/>
                  </a:schemeClr>
                </a:gs>
              </a:gsLst>
              <a:lin ang="5400000" scaled="1"/>
            </a:gradFill>
            <a:ln w="9525">
              <a:noFill/>
              <a:round/>
              <a:headEnd/>
              <a:tailEnd/>
            </a:ln>
            <a:effectLst/>
          </p:spPr>
          <p:txBody>
            <a:bodyPr/>
            <a:lstStyle/>
            <a:p>
              <a:pPr>
                <a:defRPr/>
              </a:pPr>
              <a:endParaRPr lang="es-ES"/>
            </a:p>
          </p:txBody>
        </p:sp>
        <p:sp>
          <p:nvSpPr>
            <p:cNvPr id="20509" name="Oval 29"/>
            <p:cNvSpPr>
              <a:spLocks noChangeArrowheads="1"/>
            </p:cNvSpPr>
            <p:nvPr userDrawn="1"/>
          </p:nvSpPr>
          <p:spPr bwMode="ltGray">
            <a:xfrm>
              <a:off x="2441" y="3860"/>
              <a:ext cx="1425" cy="220"/>
            </a:xfrm>
            <a:prstGeom prst="ellipse">
              <a:avLst/>
            </a:prstGeom>
            <a:gradFill rotWithShape="0">
              <a:gsLst>
                <a:gs pos="0">
                  <a:schemeClr val="bg2"/>
                </a:gs>
                <a:gs pos="100000">
                  <a:schemeClr val="bg2">
                    <a:gamma/>
                    <a:tint val="81961"/>
                    <a:invGamma/>
                  </a:schemeClr>
                </a:gs>
              </a:gsLst>
              <a:lin ang="0" scaled="1"/>
            </a:gradFill>
            <a:ln w="9525">
              <a:noFill/>
              <a:round/>
              <a:headEnd/>
              <a:tailEnd/>
            </a:ln>
            <a:effectLst/>
          </p:spPr>
          <p:txBody>
            <a:bodyPr/>
            <a:lstStyle/>
            <a:p>
              <a:pPr>
                <a:defRPr/>
              </a:pPr>
              <a:endParaRPr lang="es-ES"/>
            </a:p>
          </p:txBody>
        </p:sp>
        <p:sp>
          <p:nvSpPr>
            <p:cNvPr id="20510" name="Freeform 30"/>
            <p:cNvSpPr>
              <a:spLocks noEditPoints="1"/>
            </p:cNvSpPr>
            <p:nvPr userDrawn="1"/>
          </p:nvSpPr>
          <p:spPr bwMode="ltGray">
            <a:xfrm>
              <a:off x="3743" y="3788"/>
              <a:ext cx="90" cy="96"/>
            </a:xfrm>
            <a:custGeom>
              <a:avLst/>
              <a:gdLst/>
              <a:ahLst/>
              <a:cxnLst>
                <a:cxn ang="0">
                  <a:pos x="66" y="96"/>
                </a:cxn>
                <a:cxn ang="0">
                  <a:pos x="78" y="66"/>
                </a:cxn>
                <a:cxn ang="0">
                  <a:pos x="90" y="42"/>
                </a:cxn>
                <a:cxn ang="0">
                  <a:pos x="78" y="18"/>
                </a:cxn>
                <a:cxn ang="0">
                  <a:pos x="60" y="0"/>
                </a:cxn>
                <a:cxn ang="0">
                  <a:pos x="30" y="6"/>
                </a:cxn>
                <a:cxn ang="0">
                  <a:pos x="18" y="18"/>
                </a:cxn>
                <a:cxn ang="0">
                  <a:pos x="6" y="30"/>
                </a:cxn>
                <a:cxn ang="0">
                  <a:pos x="0" y="42"/>
                </a:cxn>
                <a:cxn ang="0">
                  <a:pos x="6" y="60"/>
                </a:cxn>
                <a:cxn ang="0">
                  <a:pos x="24" y="78"/>
                </a:cxn>
                <a:cxn ang="0">
                  <a:pos x="48" y="90"/>
                </a:cxn>
                <a:cxn ang="0">
                  <a:pos x="66" y="96"/>
                </a:cxn>
                <a:cxn ang="0">
                  <a:pos x="66" y="96"/>
                </a:cxn>
                <a:cxn ang="0">
                  <a:pos x="42" y="18"/>
                </a:cxn>
                <a:cxn ang="0">
                  <a:pos x="60" y="18"/>
                </a:cxn>
                <a:cxn ang="0">
                  <a:pos x="72" y="24"/>
                </a:cxn>
                <a:cxn ang="0">
                  <a:pos x="72" y="36"/>
                </a:cxn>
                <a:cxn ang="0">
                  <a:pos x="72" y="48"/>
                </a:cxn>
                <a:cxn ang="0">
                  <a:pos x="66" y="72"/>
                </a:cxn>
                <a:cxn ang="0">
                  <a:pos x="60" y="78"/>
                </a:cxn>
                <a:cxn ang="0">
                  <a:pos x="60" y="84"/>
                </a:cxn>
                <a:cxn ang="0">
                  <a:pos x="42" y="72"/>
                </a:cxn>
                <a:cxn ang="0">
                  <a:pos x="30" y="66"/>
                </a:cxn>
                <a:cxn ang="0">
                  <a:pos x="18" y="42"/>
                </a:cxn>
                <a:cxn ang="0">
                  <a:pos x="24" y="30"/>
                </a:cxn>
                <a:cxn ang="0">
                  <a:pos x="42" y="18"/>
                </a:cxn>
                <a:cxn ang="0">
                  <a:pos x="42" y="18"/>
                </a:cxn>
              </a:cxnLst>
              <a:rect l="0" t="0" r="r" b="b"/>
              <a:pathLst>
                <a:path w="90" h="96">
                  <a:moveTo>
                    <a:pt x="66" y="96"/>
                  </a:moveTo>
                  <a:lnTo>
                    <a:pt x="78" y="66"/>
                  </a:lnTo>
                  <a:lnTo>
                    <a:pt x="90" y="42"/>
                  </a:lnTo>
                  <a:lnTo>
                    <a:pt x="78" y="18"/>
                  </a:lnTo>
                  <a:lnTo>
                    <a:pt x="60" y="0"/>
                  </a:lnTo>
                  <a:lnTo>
                    <a:pt x="30" y="6"/>
                  </a:lnTo>
                  <a:lnTo>
                    <a:pt x="18" y="18"/>
                  </a:lnTo>
                  <a:lnTo>
                    <a:pt x="6" y="30"/>
                  </a:lnTo>
                  <a:lnTo>
                    <a:pt x="0" y="42"/>
                  </a:lnTo>
                  <a:lnTo>
                    <a:pt x="6" y="60"/>
                  </a:lnTo>
                  <a:lnTo>
                    <a:pt x="24" y="78"/>
                  </a:lnTo>
                  <a:lnTo>
                    <a:pt x="48" y="90"/>
                  </a:lnTo>
                  <a:lnTo>
                    <a:pt x="66" y="96"/>
                  </a:lnTo>
                  <a:lnTo>
                    <a:pt x="66" y="96"/>
                  </a:lnTo>
                  <a:close/>
                  <a:moveTo>
                    <a:pt x="42" y="18"/>
                  </a:moveTo>
                  <a:lnTo>
                    <a:pt x="60" y="18"/>
                  </a:lnTo>
                  <a:lnTo>
                    <a:pt x="72" y="24"/>
                  </a:lnTo>
                  <a:lnTo>
                    <a:pt x="72" y="36"/>
                  </a:lnTo>
                  <a:lnTo>
                    <a:pt x="72" y="48"/>
                  </a:lnTo>
                  <a:lnTo>
                    <a:pt x="66" y="72"/>
                  </a:lnTo>
                  <a:lnTo>
                    <a:pt x="60" y="78"/>
                  </a:lnTo>
                  <a:lnTo>
                    <a:pt x="60" y="84"/>
                  </a:lnTo>
                  <a:lnTo>
                    <a:pt x="42" y="72"/>
                  </a:lnTo>
                  <a:lnTo>
                    <a:pt x="30" y="66"/>
                  </a:lnTo>
                  <a:lnTo>
                    <a:pt x="18" y="42"/>
                  </a:lnTo>
                  <a:lnTo>
                    <a:pt x="24" y="30"/>
                  </a:lnTo>
                  <a:lnTo>
                    <a:pt x="42" y="18"/>
                  </a:lnTo>
                  <a:lnTo>
                    <a:pt x="42" y="18"/>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20511" name="Freeform 31"/>
            <p:cNvSpPr>
              <a:spLocks noEditPoints="1"/>
            </p:cNvSpPr>
            <p:nvPr userDrawn="1"/>
          </p:nvSpPr>
          <p:spPr bwMode="ltGray">
            <a:xfrm>
              <a:off x="5422" y="3603"/>
              <a:ext cx="72" cy="108"/>
            </a:xfrm>
            <a:custGeom>
              <a:avLst/>
              <a:gdLst/>
              <a:ahLst/>
              <a:cxnLst>
                <a:cxn ang="0">
                  <a:pos x="0" y="90"/>
                </a:cxn>
                <a:cxn ang="0">
                  <a:pos x="12" y="102"/>
                </a:cxn>
                <a:cxn ang="0">
                  <a:pos x="24" y="108"/>
                </a:cxn>
                <a:cxn ang="0">
                  <a:pos x="48" y="108"/>
                </a:cxn>
                <a:cxn ang="0">
                  <a:pos x="66" y="96"/>
                </a:cxn>
                <a:cxn ang="0">
                  <a:pos x="72" y="66"/>
                </a:cxn>
                <a:cxn ang="0">
                  <a:pos x="66" y="42"/>
                </a:cxn>
                <a:cxn ang="0">
                  <a:pos x="60" y="18"/>
                </a:cxn>
                <a:cxn ang="0">
                  <a:pos x="48" y="6"/>
                </a:cxn>
                <a:cxn ang="0">
                  <a:pos x="42" y="0"/>
                </a:cxn>
                <a:cxn ang="0">
                  <a:pos x="42" y="0"/>
                </a:cxn>
                <a:cxn ang="0">
                  <a:pos x="36" y="0"/>
                </a:cxn>
                <a:cxn ang="0">
                  <a:pos x="18" y="24"/>
                </a:cxn>
                <a:cxn ang="0">
                  <a:pos x="6" y="48"/>
                </a:cxn>
                <a:cxn ang="0">
                  <a:pos x="0" y="66"/>
                </a:cxn>
                <a:cxn ang="0">
                  <a:pos x="0" y="90"/>
                </a:cxn>
                <a:cxn ang="0">
                  <a:pos x="0" y="90"/>
                </a:cxn>
                <a:cxn ang="0">
                  <a:pos x="12" y="66"/>
                </a:cxn>
                <a:cxn ang="0">
                  <a:pos x="18" y="48"/>
                </a:cxn>
                <a:cxn ang="0">
                  <a:pos x="24" y="36"/>
                </a:cxn>
                <a:cxn ang="0">
                  <a:pos x="30" y="24"/>
                </a:cxn>
                <a:cxn ang="0">
                  <a:pos x="36" y="18"/>
                </a:cxn>
                <a:cxn ang="0">
                  <a:pos x="54" y="30"/>
                </a:cxn>
                <a:cxn ang="0">
                  <a:pos x="60" y="48"/>
                </a:cxn>
                <a:cxn ang="0">
                  <a:pos x="66" y="72"/>
                </a:cxn>
                <a:cxn ang="0">
                  <a:pos x="66" y="84"/>
                </a:cxn>
                <a:cxn ang="0">
                  <a:pos x="54" y="96"/>
                </a:cxn>
                <a:cxn ang="0">
                  <a:pos x="30" y="102"/>
                </a:cxn>
                <a:cxn ang="0">
                  <a:pos x="24" y="96"/>
                </a:cxn>
                <a:cxn ang="0">
                  <a:pos x="12" y="90"/>
                </a:cxn>
                <a:cxn ang="0">
                  <a:pos x="12" y="78"/>
                </a:cxn>
                <a:cxn ang="0">
                  <a:pos x="12" y="66"/>
                </a:cxn>
                <a:cxn ang="0">
                  <a:pos x="12" y="66"/>
                </a:cxn>
              </a:cxnLst>
              <a:rect l="0" t="0" r="r" b="b"/>
              <a:pathLst>
                <a:path w="72" h="108">
                  <a:moveTo>
                    <a:pt x="0" y="90"/>
                  </a:moveTo>
                  <a:lnTo>
                    <a:pt x="12" y="102"/>
                  </a:lnTo>
                  <a:lnTo>
                    <a:pt x="24" y="108"/>
                  </a:lnTo>
                  <a:lnTo>
                    <a:pt x="48" y="108"/>
                  </a:lnTo>
                  <a:lnTo>
                    <a:pt x="66" y="96"/>
                  </a:lnTo>
                  <a:lnTo>
                    <a:pt x="72" y="66"/>
                  </a:lnTo>
                  <a:lnTo>
                    <a:pt x="66" y="42"/>
                  </a:lnTo>
                  <a:lnTo>
                    <a:pt x="60" y="18"/>
                  </a:lnTo>
                  <a:lnTo>
                    <a:pt x="48" y="6"/>
                  </a:lnTo>
                  <a:lnTo>
                    <a:pt x="42" y="0"/>
                  </a:lnTo>
                  <a:lnTo>
                    <a:pt x="42" y="0"/>
                  </a:lnTo>
                  <a:lnTo>
                    <a:pt x="36" y="0"/>
                  </a:lnTo>
                  <a:lnTo>
                    <a:pt x="18" y="24"/>
                  </a:lnTo>
                  <a:lnTo>
                    <a:pt x="6" y="48"/>
                  </a:lnTo>
                  <a:lnTo>
                    <a:pt x="0" y="66"/>
                  </a:lnTo>
                  <a:lnTo>
                    <a:pt x="0" y="90"/>
                  </a:lnTo>
                  <a:lnTo>
                    <a:pt x="0" y="90"/>
                  </a:lnTo>
                  <a:close/>
                  <a:moveTo>
                    <a:pt x="12" y="66"/>
                  </a:moveTo>
                  <a:lnTo>
                    <a:pt x="18" y="48"/>
                  </a:lnTo>
                  <a:lnTo>
                    <a:pt x="24" y="36"/>
                  </a:lnTo>
                  <a:lnTo>
                    <a:pt x="30" y="24"/>
                  </a:lnTo>
                  <a:lnTo>
                    <a:pt x="36" y="18"/>
                  </a:lnTo>
                  <a:lnTo>
                    <a:pt x="54" y="30"/>
                  </a:lnTo>
                  <a:lnTo>
                    <a:pt x="60" y="48"/>
                  </a:lnTo>
                  <a:lnTo>
                    <a:pt x="66" y="72"/>
                  </a:lnTo>
                  <a:lnTo>
                    <a:pt x="66" y="84"/>
                  </a:lnTo>
                  <a:lnTo>
                    <a:pt x="54" y="96"/>
                  </a:lnTo>
                  <a:lnTo>
                    <a:pt x="30" y="102"/>
                  </a:lnTo>
                  <a:lnTo>
                    <a:pt x="24" y="96"/>
                  </a:lnTo>
                  <a:lnTo>
                    <a:pt x="12" y="90"/>
                  </a:lnTo>
                  <a:lnTo>
                    <a:pt x="12" y="78"/>
                  </a:lnTo>
                  <a:lnTo>
                    <a:pt x="12" y="66"/>
                  </a:lnTo>
                  <a:lnTo>
                    <a:pt x="12" y="66"/>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pPr>
                <a:defRPr/>
              </a:pPr>
              <a:endParaRPr lang="es-ES"/>
            </a:p>
          </p:txBody>
        </p:sp>
        <p:sp>
          <p:nvSpPr>
            <p:cNvPr id="20512" name="Rectangle 32"/>
            <p:cNvSpPr>
              <a:spLocks noChangeArrowheads="1"/>
            </p:cNvSpPr>
            <p:nvPr userDrawn="1"/>
          </p:nvSpPr>
          <p:spPr bwMode="ltGray">
            <a:xfrm>
              <a:off x="4238" y="1773"/>
              <a:ext cx="173" cy="2539"/>
            </a:xfrm>
            <a:prstGeom prst="rect">
              <a:avLst/>
            </a:prstGeom>
            <a:gradFill rotWithShape="0">
              <a:gsLst>
                <a:gs pos="0">
                  <a:schemeClr val="bg2">
                    <a:gamma/>
                    <a:tint val="81961"/>
                    <a:invGamma/>
                  </a:schemeClr>
                </a:gs>
                <a:gs pos="100000">
                  <a:schemeClr val="bg2"/>
                </a:gs>
              </a:gsLst>
              <a:lin ang="0" scaled="1"/>
            </a:gradFill>
            <a:ln w="9525">
              <a:noFill/>
              <a:miter lim="800000"/>
              <a:headEnd/>
              <a:tailEnd/>
            </a:ln>
            <a:effectLst/>
          </p:spPr>
          <p:txBody>
            <a:bodyPr/>
            <a:lstStyle/>
            <a:p>
              <a:pPr>
                <a:defRPr/>
              </a:pPr>
              <a:endParaRPr lang="es-ES"/>
            </a:p>
          </p:txBody>
        </p:sp>
        <p:sp>
          <p:nvSpPr>
            <p:cNvPr id="20513" name="Rectangle 33"/>
            <p:cNvSpPr>
              <a:spLocks noChangeArrowheads="1"/>
            </p:cNvSpPr>
            <p:nvPr userDrawn="1"/>
          </p:nvSpPr>
          <p:spPr bwMode="ltGray">
            <a:xfrm>
              <a:off x="4288" y="1545"/>
              <a:ext cx="76" cy="240"/>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pPr>
                <a:defRPr/>
              </a:pPr>
              <a:endParaRPr lang="es-ES"/>
            </a:p>
          </p:txBody>
        </p:sp>
        <p:sp>
          <p:nvSpPr>
            <p:cNvPr id="20514" name="AutoShape 34"/>
            <p:cNvSpPr>
              <a:spLocks noChangeArrowheads="1"/>
            </p:cNvSpPr>
            <p:nvPr userDrawn="1"/>
          </p:nvSpPr>
          <p:spPr bwMode="ltGray">
            <a:xfrm>
              <a:off x="4220" y="1743"/>
              <a:ext cx="205" cy="52"/>
            </a:xfrm>
            <a:prstGeom prst="roundRect">
              <a:avLst>
                <a:gd name="adj" fmla="val 16667"/>
              </a:avLst>
            </a:prstGeom>
            <a:gradFill rotWithShape="0">
              <a:gsLst>
                <a:gs pos="0">
                  <a:schemeClr val="bg2"/>
                </a:gs>
                <a:gs pos="100000">
                  <a:schemeClr val="bg2">
                    <a:gamma/>
                    <a:tint val="81961"/>
                    <a:invGamma/>
                  </a:schemeClr>
                </a:gs>
              </a:gsLst>
              <a:lin ang="5400000" scaled="1"/>
            </a:gradFill>
            <a:ln w="9525">
              <a:noFill/>
              <a:round/>
              <a:headEnd/>
              <a:tailEnd/>
            </a:ln>
            <a:effectLst/>
          </p:spPr>
          <p:txBody>
            <a:bodyPr/>
            <a:lstStyle/>
            <a:p>
              <a:pPr>
                <a:defRPr/>
              </a:pPr>
              <a:endParaRPr lang="es-ES"/>
            </a:p>
          </p:txBody>
        </p:sp>
        <p:sp>
          <p:nvSpPr>
            <p:cNvPr id="20515" name="Freeform 35"/>
            <p:cNvSpPr>
              <a:spLocks/>
            </p:cNvSpPr>
            <p:nvPr userDrawn="1"/>
          </p:nvSpPr>
          <p:spPr bwMode="ltGray">
            <a:xfrm>
              <a:off x="4306" y="1529"/>
              <a:ext cx="252" cy="1576"/>
            </a:xfrm>
            <a:custGeom>
              <a:avLst/>
              <a:gdLst/>
              <a:ahLst/>
              <a:cxnLst>
                <a:cxn ang="0">
                  <a:pos x="252" y="1576"/>
                </a:cxn>
                <a:cxn ang="0">
                  <a:pos x="12" y="84"/>
                </a:cxn>
                <a:cxn ang="0">
                  <a:pos x="12" y="60"/>
                </a:cxn>
                <a:cxn ang="0">
                  <a:pos x="0" y="12"/>
                </a:cxn>
                <a:cxn ang="0">
                  <a:pos x="72" y="0"/>
                </a:cxn>
                <a:cxn ang="0">
                  <a:pos x="72" y="0"/>
                </a:cxn>
                <a:cxn ang="0">
                  <a:pos x="78" y="48"/>
                </a:cxn>
                <a:cxn ang="0">
                  <a:pos x="88" y="66"/>
                </a:cxn>
              </a:cxnLst>
              <a:rect l="0" t="0" r="r" b="b"/>
              <a:pathLst>
                <a:path w="252" h="1576">
                  <a:moveTo>
                    <a:pt x="252" y="1576"/>
                  </a:moveTo>
                  <a:lnTo>
                    <a:pt x="12" y="84"/>
                  </a:lnTo>
                  <a:lnTo>
                    <a:pt x="12" y="60"/>
                  </a:lnTo>
                  <a:lnTo>
                    <a:pt x="0" y="12"/>
                  </a:lnTo>
                  <a:lnTo>
                    <a:pt x="72" y="0"/>
                  </a:lnTo>
                  <a:lnTo>
                    <a:pt x="72" y="0"/>
                  </a:lnTo>
                  <a:lnTo>
                    <a:pt x="78" y="48"/>
                  </a:lnTo>
                  <a:lnTo>
                    <a:pt x="88" y="66"/>
                  </a:lnTo>
                </a:path>
              </a:pathLst>
            </a:custGeom>
            <a:gradFill rotWithShape="0">
              <a:gsLst>
                <a:gs pos="0">
                  <a:schemeClr val="bg2">
                    <a:gamma/>
                    <a:tint val="81961"/>
                    <a:invGamma/>
                  </a:schemeClr>
                </a:gs>
                <a:gs pos="100000">
                  <a:schemeClr val="bg2"/>
                </a:gs>
              </a:gsLst>
              <a:lin ang="2700000" scaled="1"/>
            </a:gradFill>
            <a:ln w="9525">
              <a:noFill/>
              <a:round/>
              <a:headEnd/>
              <a:tailEnd/>
            </a:ln>
          </p:spPr>
          <p:txBody>
            <a:bodyPr/>
            <a:lstStyle/>
            <a:p>
              <a:pPr>
                <a:defRPr/>
              </a:pPr>
              <a:endParaRPr lang="es-ES"/>
            </a:p>
          </p:txBody>
        </p:sp>
        <p:sp>
          <p:nvSpPr>
            <p:cNvPr id="20516" name="Freeform 36"/>
            <p:cNvSpPr>
              <a:spLocks/>
            </p:cNvSpPr>
            <p:nvPr userDrawn="1"/>
          </p:nvSpPr>
          <p:spPr bwMode="ltGray">
            <a:xfrm>
              <a:off x="4169" y="1421"/>
              <a:ext cx="317" cy="138"/>
            </a:xfrm>
            <a:custGeom>
              <a:avLst/>
              <a:gdLst/>
              <a:ahLst/>
              <a:cxnLst>
                <a:cxn ang="0">
                  <a:pos x="161" y="0"/>
                </a:cxn>
                <a:cxn ang="0">
                  <a:pos x="227" y="6"/>
                </a:cxn>
                <a:cxn ang="0">
                  <a:pos x="275" y="36"/>
                </a:cxn>
                <a:cxn ang="0">
                  <a:pos x="304" y="78"/>
                </a:cxn>
                <a:cxn ang="0">
                  <a:pos x="316" y="138"/>
                </a:cxn>
                <a:cxn ang="0">
                  <a:pos x="0" y="138"/>
                </a:cxn>
                <a:cxn ang="0">
                  <a:pos x="11" y="78"/>
                </a:cxn>
                <a:cxn ang="0">
                  <a:pos x="47" y="36"/>
                </a:cxn>
                <a:cxn ang="0">
                  <a:pos x="95" y="6"/>
                </a:cxn>
                <a:cxn ang="0">
                  <a:pos x="161" y="0"/>
                </a:cxn>
                <a:cxn ang="0">
                  <a:pos x="161" y="0"/>
                </a:cxn>
              </a:cxnLst>
              <a:rect l="0" t="0" r="r" b="b"/>
              <a:pathLst>
                <a:path w="316" h="138">
                  <a:moveTo>
                    <a:pt x="161" y="0"/>
                  </a:moveTo>
                  <a:lnTo>
                    <a:pt x="227" y="6"/>
                  </a:lnTo>
                  <a:lnTo>
                    <a:pt x="275" y="36"/>
                  </a:lnTo>
                  <a:lnTo>
                    <a:pt x="304" y="78"/>
                  </a:lnTo>
                  <a:lnTo>
                    <a:pt x="316" y="138"/>
                  </a:lnTo>
                  <a:lnTo>
                    <a:pt x="0" y="138"/>
                  </a:lnTo>
                  <a:lnTo>
                    <a:pt x="11" y="78"/>
                  </a:lnTo>
                  <a:lnTo>
                    <a:pt x="47" y="36"/>
                  </a:lnTo>
                  <a:lnTo>
                    <a:pt x="95" y="6"/>
                  </a:lnTo>
                  <a:lnTo>
                    <a:pt x="161" y="0"/>
                  </a:lnTo>
                  <a:lnTo>
                    <a:pt x="161" y="0"/>
                  </a:lnTo>
                  <a:close/>
                </a:path>
              </a:pathLst>
            </a:custGeom>
            <a:gradFill rotWithShape="0">
              <a:gsLst>
                <a:gs pos="0">
                  <a:schemeClr val="bg2">
                    <a:gamma/>
                    <a:tint val="81961"/>
                    <a:invGamma/>
                  </a:schemeClr>
                </a:gs>
                <a:gs pos="100000">
                  <a:schemeClr val="bg2"/>
                </a:gs>
              </a:gsLst>
              <a:lin ang="0" scaled="1"/>
            </a:gradFill>
            <a:ln w="9525">
              <a:noFill/>
              <a:round/>
              <a:headEnd/>
              <a:tailEnd/>
            </a:ln>
          </p:spPr>
          <p:txBody>
            <a:bodyPr/>
            <a:lstStyle/>
            <a:p>
              <a:pPr>
                <a:defRPr/>
              </a:pPr>
              <a:endParaRPr lang="es-ES"/>
            </a:p>
          </p:txBody>
        </p:sp>
      </p:grpSp>
      <p:sp>
        <p:nvSpPr>
          <p:cNvPr id="20517" name="Rectangle 37"/>
          <p:cNvSpPr>
            <a:spLocks noGrp="1" noChangeArrowheads="1"/>
          </p:cNvSpPr>
          <p:nvPr>
            <p:ph type="title"/>
          </p:nvPr>
        </p:nvSpPr>
        <p:spPr bwMode="auto">
          <a:xfrm>
            <a:off x="457200" y="277813"/>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20518" name="Rectangle 38"/>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20519" name="Rectangle 39"/>
          <p:cNvSpPr>
            <a:spLocks noGrp="1" noChangeArrowheads="1"/>
          </p:cNvSpPr>
          <p:nvPr>
            <p:ph type="dt" sz="half" idx="2"/>
          </p:nvPr>
        </p:nvSpPr>
        <p:spPr bwMode="auto">
          <a:xfrm>
            <a:off x="457200" y="6278563"/>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mn-lt"/>
              </a:defRPr>
            </a:lvl1pPr>
          </a:lstStyle>
          <a:p>
            <a:pPr>
              <a:defRPr/>
            </a:pPr>
            <a:endParaRPr lang="fr-FR"/>
          </a:p>
        </p:txBody>
      </p:sp>
      <p:sp>
        <p:nvSpPr>
          <p:cNvPr id="20520" name="Rectangle 40"/>
          <p:cNvSpPr>
            <a:spLocks noGrp="1" noChangeArrowheads="1"/>
          </p:cNvSpPr>
          <p:nvPr>
            <p:ph type="ftr" sz="quarter" idx="3"/>
          </p:nvPr>
        </p:nvSpPr>
        <p:spPr bwMode="auto">
          <a:xfrm>
            <a:off x="3124200" y="6278563"/>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atin typeface="+mn-lt"/>
              </a:defRPr>
            </a:lvl1pPr>
          </a:lstStyle>
          <a:p>
            <a:pPr>
              <a:defRPr/>
            </a:pPr>
            <a:endParaRPr lang="fr-FR"/>
          </a:p>
        </p:txBody>
      </p:sp>
      <p:sp>
        <p:nvSpPr>
          <p:cNvPr id="20521" name="Rectangle 41"/>
          <p:cNvSpPr>
            <a:spLocks noGrp="1" noChangeArrowheads="1"/>
          </p:cNvSpPr>
          <p:nvPr>
            <p:ph type="sldNum" sz="quarter" idx="4"/>
          </p:nvPr>
        </p:nvSpPr>
        <p:spPr bwMode="auto">
          <a:xfrm>
            <a:off x="6553200" y="6278563"/>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mn-lt"/>
              </a:defRPr>
            </a:lvl1pPr>
          </a:lstStyle>
          <a:p>
            <a:pPr>
              <a:defRPr/>
            </a:pPr>
            <a:fld id="{7C5ABC38-D4F4-402E-A5A7-35EBC2690562}" type="slidenum">
              <a:rPr lang="fr-FR"/>
              <a:pPr>
                <a:defRPr/>
              </a:pPr>
              <a:t>‹Nº›</a:t>
            </a:fld>
            <a:endParaRPr lang="fr-FR"/>
          </a:p>
        </p:txBody>
      </p:sp>
    </p:spTree>
  </p:cSld>
  <p:clrMap bg1="dk2" tx1="lt1" bg2="dk1" tx2="lt2" accent1="accent1" accent2="accent2" accent3="accent3" accent4="accent4" accent5="accent5" accent6="accent6" hlink="hlink" folHlink="folHlink"/>
  <p:sldLayoutIdLst>
    <p:sldLayoutId id="2147483740"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Lst>
  <p:transition spd="slow">
    <p:fade/>
  </p:transition>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hlink"/>
        </a:buClr>
        <a:buSzPct val="65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SzPct val="65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accent2"/>
        </a:buClr>
        <a:buSzPct val="65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tx1"/>
        </a:buClr>
        <a:buSzPct val="65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EC3FBA26-DA0C-4705-A128-B2F4F8088B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74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23.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WordArt 5"/>
          <p:cNvSpPr>
            <a:spLocks noChangeArrowheads="1" noChangeShapeType="1" noTextEdit="1"/>
          </p:cNvSpPr>
          <p:nvPr/>
        </p:nvSpPr>
        <p:spPr bwMode="auto">
          <a:xfrm>
            <a:off x="395288" y="2565400"/>
            <a:ext cx="3527425" cy="2547938"/>
          </a:xfrm>
          <a:prstGeom prst="rect">
            <a:avLst/>
          </a:prstGeom>
        </p:spPr>
        <p:txBody>
          <a:bodyPr wrap="none" fromWordArt="1">
            <a:prstTxWarp prst="textDoubleWave1">
              <a:avLst>
                <a:gd name="adj1" fmla="val 6500"/>
                <a:gd name="adj2" fmla="val 0"/>
              </a:avLst>
            </a:prstTxWarp>
          </a:bodyPr>
          <a:lstStyle/>
          <a:p>
            <a:r>
              <a:rPr lang="pt-BR" sz="3600" kern="10" spc="-360">
                <a:ln w="12700">
                  <a:solidFill>
                    <a:srgbClr val="000099"/>
                  </a:solidFill>
                  <a:round/>
                  <a:headEnd/>
                  <a:tailEnd/>
                </a:ln>
                <a:solidFill>
                  <a:srgbClr val="33CCFF"/>
                </a:solidFill>
                <a:effectLst>
                  <a:outerShdw dist="125724" dir="18900000" algn="ctr" rotWithShape="0">
                    <a:srgbClr val="000099"/>
                  </a:outerShdw>
                </a:effectLst>
                <a:latin typeface="Impact"/>
              </a:rPr>
              <a:t>L a   </a:t>
            </a:r>
          </a:p>
          <a:p>
            <a:r>
              <a:rPr lang="pt-BR" sz="3600" kern="10" spc="-360">
                <a:ln w="12700">
                  <a:solidFill>
                    <a:srgbClr val="000099"/>
                  </a:solidFill>
                  <a:round/>
                  <a:headEnd/>
                  <a:tailEnd/>
                </a:ln>
                <a:solidFill>
                  <a:srgbClr val="33CCFF"/>
                </a:solidFill>
                <a:effectLst>
                  <a:outerShdw dist="125724" dir="18900000" algn="ctr" rotWithShape="0">
                    <a:srgbClr val="000099"/>
                  </a:outerShdw>
                </a:effectLst>
                <a:latin typeface="Impact"/>
              </a:rPr>
              <a:t>c o n s t r u c c i ó n      </a:t>
            </a:r>
            <a:endParaRPr lang="es-ES" sz="3600" kern="10" spc="-360">
              <a:ln w="12700">
                <a:solidFill>
                  <a:srgbClr val="000099"/>
                </a:solidFill>
                <a:round/>
                <a:headEnd/>
                <a:tailEnd/>
              </a:ln>
              <a:solidFill>
                <a:srgbClr val="33CCFF"/>
              </a:solidFill>
              <a:effectLst>
                <a:outerShdw dist="125724" dir="18900000" algn="ctr" rotWithShape="0">
                  <a:srgbClr val="000099"/>
                </a:outerShdw>
              </a:effectLst>
              <a:latin typeface="Impact"/>
            </a:endParaRPr>
          </a:p>
        </p:txBody>
      </p:sp>
      <p:sp>
        <p:nvSpPr>
          <p:cNvPr id="3" name="Rectangle 5"/>
          <p:cNvSpPr>
            <a:spLocks noChangeArrowheads="1"/>
          </p:cNvSpPr>
          <p:nvPr/>
        </p:nvSpPr>
        <p:spPr bwMode="auto">
          <a:xfrm>
            <a:off x="26988" y="22225"/>
            <a:ext cx="2327275" cy="728663"/>
          </a:xfrm>
          <a:prstGeom prst="rect">
            <a:avLst/>
          </a:prstGeom>
          <a:noFill/>
          <a:ln w="9525">
            <a:noFill/>
            <a:miter lim="800000"/>
            <a:headEnd/>
            <a:tailEnd/>
          </a:ln>
        </p:spPr>
        <p:txBody>
          <a:bodyPr wrap="none">
            <a:spAutoFit/>
          </a:bodyPr>
          <a:lstStyle/>
          <a:p>
            <a:pPr>
              <a:spcBef>
                <a:spcPct val="30000"/>
              </a:spcBef>
            </a:pPr>
            <a:r>
              <a:rPr lang="fr-FR" altLang="es-ES_tradnl" b="1">
                <a:solidFill>
                  <a:srgbClr val="FFC000"/>
                </a:solidFill>
              </a:rPr>
              <a:t>El Valbu tradujo,</a:t>
            </a:r>
          </a:p>
          <a:p>
            <a:pPr>
              <a:spcBef>
                <a:spcPct val="30000"/>
              </a:spcBef>
            </a:pPr>
            <a:r>
              <a:rPr lang="fr-FR" altLang="es-ES_tradnl" b="1">
                <a:solidFill>
                  <a:srgbClr val="FFC000"/>
                </a:solidFill>
              </a:rPr>
              <a:t>completó y corrigió</a:t>
            </a:r>
          </a:p>
        </p:txBody>
      </p:sp>
      <p:pic>
        <p:nvPicPr>
          <p:cNvPr id="4100" name="Picture 4"/>
          <p:cNvPicPr>
            <a:picLocks noChangeAspect="1" noChangeArrowheads="1"/>
          </p:cNvPicPr>
          <p:nvPr/>
        </p:nvPicPr>
        <p:blipFill>
          <a:blip r:embed="rId3"/>
          <a:srcRect/>
          <a:stretch>
            <a:fillRect/>
          </a:stretch>
        </p:blipFill>
        <p:spPr bwMode="auto">
          <a:xfrm>
            <a:off x="3859213" y="115888"/>
            <a:ext cx="5105400" cy="3771900"/>
          </a:xfrm>
          <a:prstGeom prst="rect">
            <a:avLst/>
          </a:prstGeom>
          <a:noFill/>
          <a:ln w="9525">
            <a:noFill/>
            <a:miter lim="800000"/>
            <a:headEnd/>
            <a:tailEnd/>
          </a:ln>
        </p:spPr>
      </p:pic>
      <p:sp>
        <p:nvSpPr>
          <p:cNvPr id="5" name="WordArt 5"/>
          <p:cNvSpPr>
            <a:spLocks noChangeArrowheads="1" noChangeShapeType="1" noTextEdit="1"/>
          </p:cNvSpPr>
          <p:nvPr/>
        </p:nvSpPr>
        <p:spPr bwMode="auto">
          <a:xfrm>
            <a:off x="395288" y="5532438"/>
            <a:ext cx="5905500" cy="1152525"/>
          </a:xfrm>
          <a:prstGeom prst="rect">
            <a:avLst/>
          </a:prstGeom>
        </p:spPr>
        <p:txBody>
          <a:bodyPr wrap="none" fromWordArt="1">
            <a:prstTxWarp prst="textDoubleWave1">
              <a:avLst>
                <a:gd name="adj1" fmla="val 12500"/>
                <a:gd name="adj2" fmla="val 0"/>
              </a:avLst>
            </a:prstTxWarp>
          </a:bodyPr>
          <a:lstStyle/>
          <a:p>
            <a:pPr algn="ctr"/>
            <a:r>
              <a:rPr lang="pt-BR" sz="3600" kern="10" spc="-360">
                <a:ln w="12700">
                  <a:solidFill>
                    <a:srgbClr val="000099"/>
                  </a:solidFill>
                  <a:round/>
                  <a:headEnd/>
                  <a:tailEnd/>
                </a:ln>
                <a:solidFill>
                  <a:srgbClr val="33CCFF"/>
                </a:solidFill>
                <a:effectLst>
                  <a:outerShdw dist="125724" dir="18900000" algn="ctr" rotWithShape="0">
                    <a:srgbClr val="000099"/>
                  </a:outerShdw>
                </a:effectLst>
                <a:latin typeface="Impact"/>
              </a:rPr>
              <a:t>d e l   T ú n e l  de   S a n   G o t a r d o </a:t>
            </a:r>
            <a:endParaRPr lang="es-ES" sz="3600" kern="10" spc="-360">
              <a:ln w="12700">
                <a:solidFill>
                  <a:srgbClr val="000099"/>
                </a:solidFill>
                <a:round/>
                <a:headEnd/>
                <a:tailEnd/>
              </a:ln>
              <a:solidFill>
                <a:srgbClr val="33CCFF"/>
              </a:solidFill>
              <a:effectLst>
                <a:outerShdw dist="125724" dir="18900000" algn="ctr" rotWithShape="0">
                  <a:srgbClr val="000099"/>
                </a:outerShdw>
              </a:effectLst>
              <a:latin typeface="Impact"/>
            </a:endParaRPr>
          </a:p>
        </p:txBody>
      </p:sp>
      <p:sp>
        <p:nvSpPr>
          <p:cNvPr id="6" name="Rectangle 5"/>
          <p:cNvSpPr>
            <a:spLocks noChangeArrowheads="1"/>
          </p:cNvSpPr>
          <p:nvPr/>
        </p:nvSpPr>
        <p:spPr bwMode="auto">
          <a:xfrm>
            <a:off x="7978775" y="3357563"/>
            <a:ext cx="985838" cy="522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defRPr>
            </a:lvl9pPr>
          </a:lstStyle>
          <a:p>
            <a:pPr eaLnBrk="1" hangingPunct="1">
              <a:spcBef>
                <a:spcPct val="30000"/>
              </a:spcBef>
              <a:buClrTx/>
              <a:buSzTx/>
              <a:buFontTx/>
              <a:buNone/>
              <a:defRPr/>
            </a:pPr>
            <a:r>
              <a:rPr lang="fr-FR" altLang="es-ES_tradnl" sz="2800" b="1" dirty="0" smtClean="0">
                <a:effectLst>
                  <a:outerShdw blurRad="38100" dist="38100" dir="2700000" algn="tl">
                    <a:srgbClr val="000000">
                      <a:alpha val="43137"/>
                    </a:srgbClr>
                  </a:outerShdw>
                </a:effectLst>
                <a:latin typeface="Arial" charset="0"/>
              </a:rPr>
              <a:t>1882</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2000"/>
                                        <p:tgtEl>
                                          <p:spTgt spid="409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par>
                          <p:cTn id="11" fill="hold">
                            <p:stCondLst>
                              <p:cond delay="2000"/>
                            </p:stCondLst>
                            <p:childTnLst>
                              <p:par>
                                <p:cTn id="12" presetID="53" presetClass="entr" presetSubtype="16" fill="hold" nodeType="afterEffect">
                                  <p:stCondLst>
                                    <p:cond delay="1000"/>
                                  </p:stCondLst>
                                  <p:childTnLst>
                                    <p:set>
                                      <p:cBhvr>
                                        <p:cTn id="13" dur="1" fill="hold">
                                          <p:stCondLst>
                                            <p:cond delay="0"/>
                                          </p:stCondLst>
                                        </p:cTn>
                                        <p:tgtEl>
                                          <p:spTgt spid="4100"/>
                                        </p:tgtEl>
                                        <p:attrNameLst>
                                          <p:attrName>style.visibility</p:attrName>
                                        </p:attrNameLst>
                                      </p:cBhvr>
                                      <p:to>
                                        <p:strVal val="visible"/>
                                      </p:to>
                                    </p:set>
                                    <p:anim calcmode="lin" valueType="num">
                                      <p:cBhvr>
                                        <p:cTn id="14" dur="1000" fill="hold"/>
                                        <p:tgtEl>
                                          <p:spTgt spid="4100"/>
                                        </p:tgtEl>
                                        <p:attrNameLst>
                                          <p:attrName>ppt_w</p:attrName>
                                        </p:attrNameLst>
                                      </p:cBhvr>
                                      <p:tavLst>
                                        <p:tav tm="0">
                                          <p:val>
                                            <p:fltVal val="0"/>
                                          </p:val>
                                        </p:tav>
                                        <p:tav tm="100000">
                                          <p:val>
                                            <p:strVal val="#ppt_w"/>
                                          </p:val>
                                        </p:tav>
                                      </p:tavLst>
                                    </p:anim>
                                    <p:anim calcmode="lin" valueType="num">
                                      <p:cBhvr>
                                        <p:cTn id="15" dur="1000" fill="hold"/>
                                        <p:tgtEl>
                                          <p:spTgt spid="4100"/>
                                        </p:tgtEl>
                                        <p:attrNameLst>
                                          <p:attrName>ppt_h</p:attrName>
                                        </p:attrNameLst>
                                      </p:cBhvr>
                                      <p:tavLst>
                                        <p:tav tm="0">
                                          <p:val>
                                            <p:fltVal val="0"/>
                                          </p:val>
                                        </p:tav>
                                        <p:tav tm="100000">
                                          <p:val>
                                            <p:strVal val="#ppt_h"/>
                                          </p:val>
                                        </p:tav>
                                      </p:tavLst>
                                    </p:anim>
                                    <p:animEffect transition="in" filter="fade">
                                      <p:cBhvr>
                                        <p:cTn id="16" dur="1000"/>
                                        <p:tgtEl>
                                          <p:spTgt spid="4100"/>
                                        </p:tgtEl>
                                      </p:cBhvr>
                                    </p:animEffect>
                                  </p:childTnLst>
                                </p:cTn>
                              </p:par>
                            </p:childTnLst>
                          </p:cTn>
                        </p:par>
                        <p:par>
                          <p:cTn id="17" fill="hold">
                            <p:stCondLst>
                              <p:cond delay="4000"/>
                            </p:stCondLst>
                            <p:childTnLst>
                              <p:par>
                                <p:cTn id="18" presetID="2" presetClass="entr" presetSubtype="1"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750" fill="hold"/>
                                        <p:tgtEl>
                                          <p:spTgt spid="6"/>
                                        </p:tgtEl>
                                        <p:attrNameLst>
                                          <p:attrName>ppt_x</p:attrName>
                                        </p:attrNameLst>
                                      </p:cBhvr>
                                      <p:tavLst>
                                        <p:tav tm="0">
                                          <p:val>
                                            <p:strVal val="#ppt_x"/>
                                          </p:val>
                                        </p:tav>
                                        <p:tav tm="100000">
                                          <p:val>
                                            <p:strVal val="#ppt_x"/>
                                          </p:val>
                                        </p:tav>
                                      </p:tavLst>
                                    </p:anim>
                                    <p:anim calcmode="lin" valueType="num">
                                      <p:cBhvr additive="base">
                                        <p:cTn id="21" dur="750" fill="hold"/>
                                        <p:tgtEl>
                                          <p:spTgt spid="6"/>
                                        </p:tgtEl>
                                        <p:attrNameLst>
                                          <p:attrName>ppt_y</p:attrName>
                                        </p:attrNameLst>
                                      </p:cBhvr>
                                      <p:tavLst>
                                        <p:tav tm="0">
                                          <p:val>
                                            <p:strVal val="0-#ppt_h/2"/>
                                          </p:val>
                                        </p:tav>
                                        <p:tav tm="100000">
                                          <p:val>
                                            <p:strVal val="#ppt_y"/>
                                          </p:val>
                                        </p:tav>
                                      </p:tavLst>
                                    </p:anim>
                                  </p:childTnLst>
                                </p:cTn>
                              </p:par>
                            </p:childTnLst>
                          </p:cTn>
                        </p:par>
                        <p:par>
                          <p:cTn id="22" fill="hold">
                            <p:stCondLst>
                              <p:cond delay="4750"/>
                            </p:stCondLst>
                            <p:childTnLst>
                              <p:par>
                                <p:cTn id="23" presetID="10" presetClass="entr" presetSubtype="0" fill="hold" grpId="0" nodeType="afterEffect">
                                  <p:stCondLst>
                                    <p:cond delay="100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P spid="3" grpId="0"/>
      <p:bldP spid="5" grpId="0" animBg="1"/>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CC99"/>
        </a:solidFill>
        <a:effectLst/>
      </p:bgPr>
    </p:bg>
    <p:spTree>
      <p:nvGrpSpPr>
        <p:cNvPr id="1" name=""/>
        <p:cNvGrpSpPr/>
        <p:nvPr/>
      </p:nvGrpSpPr>
      <p:grpSpPr>
        <a:xfrm>
          <a:off x="0" y="0"/>
          <a:ext cx="0" cy="0"/>
          <a:chOff x="0" y="0"/>
          <a:chExt cx="0" cy="0"/>
        </a:xfrm>
      </p:grpSpPr>
      <p:pic>
        <p:nvPicPr>
          <p:cNvPr id="5122" name="Picture 4" descr="02"/>
          <p:cNvPicPr>
            <a:picLocks noChangeAspect="1" noChangeArrowheads="1"/>
          </p:cNvPicPr>
          <p:nvPr/>
        </p:nvPicPr>
        <p:blipFill>
          <a:blip r:embed="rId3"/>
          <a:srcRect/>
          <a:stretch>
            <a:fillRect/>
          </a:stretch>
        </p:blipFill>
        <p:spPr bwMode="auto">
          <a:xfrm>
            <a:off x="0" y="-26988"/>
            <a:ext cx="9144000" cy="6096001"/>
          </a:xfrm>
          <a:prstGeom prst="rect">
            <a:avLst/>
          </a:prstGeom>
          <a:noFill/>
          <a:ln w="9525">
            <a:noFill/>
            <a:miter lim="800000"/>
            <a:headEnd/>
            <a:tailEnd/>
          </a:ln>
        </p:spPr>
      </p:pic>
      <p:sp>
        <p:nvSpPr>
          <p:cNvPr id="5123" name="Rectangle 5"/>
          <p:cNvSpPr>
            <a:spLocks noChangeArrowheads="1"/>
          </p:cNvSpPr>
          <p:nvPr/>
        </p:nvSpPr>
        <p:spPr bwMode="auto">
          <a:xfrm>
            <a:off x="3276600" y="2133600"/>
            <a:ext cx="4749800" cy="369888"/>
          </a:xfrm>
          <a:prstGeom prst="rect">
            <a:avLst/>
          </a:prstGeom>
          <a:noFill/>
          <a:ln w="9525">
            <a:noFill/>
            <a:miter lim="800000"/>
            <a:headEnd/>
            <a:tailEnd/>
          </a:ln>
        </p:spPr>
        <p:txBody>
          <a:bodyPr wrap="none">
            <a:spAutoFit/>
          </a:bodyPr>
          <a:lstStyle/>
          <a:p>
            <a:pPr>
              <a:spcBef>
                <a:spcPct val="30000"/>
              </a:spcBef>
            </a:pPr>
            <a:r>
              <a:rPr lang="fr-FR" altLang="es-ES_tradnl" b="1"/>
              <a:t>El túnel ferroviario más largo del mundo</a:t>
            </a:r>
          </a:p>
        </p:txBody>
      </p:sp>
      <p:sp>
        <p:nvSpPr>
          <p:cNvPr id="5124" name="Rectangle 6"/>
          <p:cNvSpPr>
            <a:spLocks noChangeArrowheads="1"/>
          </p:cNvSpPr>
          <p:nvPr/>
        </p:nvSpPr>
        <p:spPr bwMode="auto">
          <a:xfrm>
            <a:off x="250825" y="6083300"/>
            <a:ext cx="8642350" cy="738188"/>
          </a:xfrm>
          <a:prstGeom prst="rect">
            <a:avLst/>
          </a:prstGeom>
          <a:noFill/>
          <a:ln w="9525">
            <a:noFill/>
            <a:miter lim="800000"/>
            <a:headEnd/>
            <a:tailEnd/>
          </a:ln>
        </p:spPr>
        <p:txBody>
          <a:bodyPr>
            <a:spAutoFit/>
          </a:bodyPr>
          <a:lstStyle/>
          <a:p>
            <a:pPr algn="ctr"/>
            <a:r>
              <a:rPr lang="es-ES_tradnl" altLang="es-ES_tradnl" sz="1400" b="1"/>
              <a:t>El San Gotardo, el túnel ferroviario más largo del mundo, es la pieza central de un proyecto de ampliación de la red ferroviaria suiza. Este conjunto comprende también los túneles</a:t>
            </a:r>
          </a:p>
          <a:p>
            <a:pPr algn="ctr"/>
            <a:r>
              <a:rPr lang="es-ES_tradnl" altLang="es-ES_tradnl" sz="1400" b="1"/>
              <a:t>de Zimmerberg y de Ceneri. Deben entrar en servicio en 2017.</a:t>
            </a:r>
          </a:p>
        </p:txBody>
      </p:sp>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Archivo: engl.png GBT NEAT"/>
          <p:cNvPicPr>
            <a:picLocks noChangeAspect="1" noChangeArrowheads="1"/>
          </p:cNvPicPr>
          <p:nvPr/>
        </p:nvPicPr>
        <p:blipFill>
          <a:blip r:embed="rId2"/>
          <a:srcRect/>
          <a:stretch>
            <a:fillRect/>
          </a:stretch>
        </p:blipFill>
        <p:spPr bwMode="auto">
          <a:xfrm>
            <a:off x="1692275" y="222250"/>
            <a:ext cx="5759450" cy="64135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Archivo: NRLA scheme.png"/>
          <p:cNvPicPr>
            <a:picLocks noChangeAspect="1" noChangeArrowheads="1"/>
          </p:cNvPicPr>
          <p:nvPr/>
        </p:nvPicPr>
        <p:blipFill>
          <a:blip r:embed="rId2"/>
          <a:srcRect/>
          <a:stretch>
            <a:fillRect/>
          </a:stretch>
        </p:blipFill>
        <p:spPr bwMode="auto">
          <a:xfrm>
            <a:off x="238125" y="1103313"/>
            <a:ext cx="8655050" cy="465137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ingenieriaenlared.files.wordpress.com/2010/11/ingenieria-en-la-red-infografia-tunel-san-gotardo.jpg"/>
          <p:cNvPicPr>
            <a:picLocks noChangeAspect="1" noChangeArrowheads="1"/>
          </p:cNvPicPr>
          <p:nvPr/>
        </p:nvPicPr>
        <p:blipFill>
          <a:blip r:embed="rId2"/>
          <a:srcRect/>
          <a:stretch>
            <a:fillRect/>
          </a:stretch>
        </p:blipFill>
        <p:spPr bwMode="auto">
          <a:xfrm>
            <a:off x="0" y="549275"/>
            <a:ext cx="9144000" cy="581342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descr="08"/>
          <p:cNvPicPr>
            <a:picLocks noChangeAspect="1" noChangeArrowheads="1"/>
          </p:cNvPicPr>
          <p:nvPr/>
        </p:nvPicPr>
        <p:blipFill>
          <a:blip r:embed="rId3"/>
          <a:srcRect/>
          <a:stretch>
            <a:fillRect/>
          </a:stretch>
        </p:blipFill>
        <p:spPr bwMode="auto">
          <a:xfrm>
            <a:off x="0" y="-26988"/>
            <a:ext cx="9144000" cy="6192838"/>
          </a:xfrm>
          <a:prstGeom prst="rect">
            <a:avLst/>
          </a:prstGeom>
          <a:noFill/>
          <a:ln w="9525">
            <a:noFill/>
            <a:miter lim="800000"/>
            <a:headEnd/>
            <a:tailEnd/>
          </a:ln>
        </p:spPr>
      </p:pic>
      <p:sp>
        <p:nvSpPr>
          <p:cNvPr id="9219" name="Rectangle 5"/>
          <p:cNvSpPr>
            <a:spLocks noChangeArrowheads="1"/>
          </p:cNvSpPr>
          <p:nvPr/>
        </p:nvSpPr>
        <p:spPr bwMode="auto">
          <a:xfrm>
            <a:off x="107950" y="46038"/>
            <a:ext cx="3108325" cy="369887"/>
          </a:xfrm>
          <a:prstGeom prst="rect">
            <a:avLst/>
          </a:prstGeom>
          <a:noFill/>
          <a:ln w="9525">
            <a:noFill/>
            <a:miter lim="800000"/>
            <a:headEnd/>
            <a:tailEnd/>
          </a:ln>
        </p:spPr>
        <p:txBody>
          <a:bodyPr wrap="none">
            <a:spAutoFit/>
          </a:bodyPr>
          <a:lstStyle/>
          <a:p>
            <a:pPr>
              <a:spcBef>
                <a:spcPct val="30000"/>
              </a:spcBef>
            </a:pPr>
            <a:r>
              <a:rPr lang="fr-FR" altLang="es-ES_tradnl" b="1">
                <a:solidFill>
                  <a:schemeClr val="bg1"/>
                </a:solidFill>
              </a:rPr>
              <a:t>Bocas con ciudad cantera</a:t>
            </a:r>
          </a:p>
        </p:txBody>
      </p:sp>
      <p:sp>
        <p:nvSpPr>
          <p:cNvPr id="9220" name="Rectangle 6"/>
          <p:cNvSpPr>
            <a:spLocks noChangeArrowheads="1"/>
          </p:cNvSpPr>
          <p:nvPr/>
        </p:nvSpPr>
        <p:spPr bwMode="auto">
          <a:xfrm>
            <a:off x="0" y="6127750"/>
            <a:ext cx="9144000" cy="738188"/>
          </a:xfrm>
          <a:prstGeom prst="rect">
            <a:avLst/>
          </a:prstGeom>
          <a:solidFill>
            <a:srgbClr val="FFCC99"/>
          </a:solidFill>
          <a:ln w="9525">
            <a:noFill/>
            <a:miter lim="800000"/>
            <a:headEnd/>
            <a:tailEnd/>
          </a:ln>
        </p:spPr>
        <p:txBody>
          <a:bodyPr>
            <a:spAutoFit/>
          </a:bodyPr>
          <a:lstStyle/>
          <a:p>
            <a:pPr algn="ctr"/>
            <a:r>
              <a:rPr lang="es-ES_tradnl" altLang="es-ES_tradnl" sz="1400" b="1"/>
              <a:t>En cada boca del túnel se han adquiridos 1,2 km² se suelo para la construcción, incluyendo más de la mitad para la instalación de las hormigoneras. Estos lugares acogen los alojamientos, la central eléctrica, talleres, almacenes. Solo 20 casas han tenido que ser demolidas para el paso del ferrocarril.</a:t>
            </a:r>
          </a:p>
        </p:txBody>
      </p:sp>
    </p:spTree>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4" descr="01"/>
          <p:cNvPicPr>
            <a:picLocks noChangeAspect="1" noChangeArrowheads="1"/>
          </p:cNvPicPr>
          <p:nvPr/>
        </p:nvPicPr>
        <p:blipFill>
          <a:blip r:embed="rId3"/>
          <a:srcRect/>
          <a:stretch>
            <a:fillRect/>
          </a:stretch>
        </p:blipFill>
        <p:spPr bwMode="auto">
          <a:xfrm>
            <a:off x="0" y="-23813"/>
            <a:ext cx="9144000" cy="6357938"/>
          </a:xfrm>
          <a:prstGeom prst="rect">
            <a:avLst/>
          </a:prstGeom>
          <a:noFill/>
          <a:ln w="9525">
            <a:noFill/>
            <a:miter lim="800000"/>
            <a:headEnd/>
            <a:tailEnd/>
          </a:ln>
        </p:spPr>
      </p:pic>
      <p:sp>
        <p:nvSpPr>
          <p:cNvPr id="10243" name="Rectangle 5"/>
          <p:cNvSpPr>
            <a:spLocks noChangeArrowheads="1"/>
          </p:cNvSpPr>
          <p:nvPr/>
        </p:nvSpPr>
        <p:spPr bwMode="auto">
          <a:xfrm>
            <a:off x="0" y="0"/>
            <a:ext cx="9144000" cy="369888"/>
          </a:xfrm>
          <a:prstGeom prst="rect">
            <a:avLst/>
          </a:prstGeom>
          <a:noFill/>
          <a:ln w="9525">
            <a:noFill/>
            <a:miter lim="800000"/>
            <a:headEnd/>
            <a:tailEnd/>
          </a:ln>
        </p:spPr>
        <p:txBody>
          <a:bodyPr>
            <a:spAutoFit/>
          </a:bodyPr>
          <a:lstStyle/>
          <a:p>
            <a:pPr>
              <a:spcBef>
                <a:spcPct val="30000"/>
              </a:spcBef>
            </a:pPr>
            <a:r>
              <a:rPr lang="fr-FR" altLang="es-ES_tradnl" b="1">
                <a:solidFill>
                  <a:schemeClr val="bg1"/>
                </a:solidFill>
              </a:rPr>
              <a:t>Túnel bajo las montañas suizas</a:t>
            </a:r>
          </a:p>
        </p:txBody>
      </p:sp>
      <p:sp>
        <p:nvSpPr>
          <p:cNvPr id="10244" name="Rectangle 6"/>
          <p:cNvSpPr>
            <a:spLocks noChangeArrowheads="1"/>
          </p:cNvSpPr>
          <p:nvPr/>
        </p:nvSpPr>
        <p:spPr bwMode="auto">
          <a:xfrm>
            <a:off x="0" y="6334125"/>
            <a:ext cx="9144000" cy="523875"/>
          </a:xfrm>
          <a:prstGeom prst="rect">
            <a:avLst/>
          </a:prstGeom>
          <a:solidFill>
            <a:srgbClr val="FFCC99"/>
          </a:solidFill>
          <a:ln w="9525">
            <a:noFill/>
            <a:miter lim="800000"/>
            <a:headEnd/>
            <a:tailEnd/>
          </a:ln>
        </p:spPr>
        <p:txBody>
          <a:bodyPr>
            <a:spAutoFit/>
          </a:bodyPr>
          <a:lstStyle/>
          <a:p>
            <a:pPr algn="ctr">
              <a:spcBef>
                <a:spcPct val="30000"/>
              </a:spcBef>
            </a:pPr>
            <a:r>
              <a:rPr lang="es-ES_tradnl" altLang="es-ES_tradnl" sz="1400" b="1"/>
              <a:t>Para perforar el túnel de San Gotardo bajo las montañas suizas se han utilizado cuatro tuneladoras, fabricadas a medida, con un coste de entre 13 y 20 millones de euros cada una.</a:t>
            </a:r>
          </a:p>
        </p:txBody>
      </p:sp>
    </p:spTree>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4" descr="03"/>
          <p:cNvPicPr>
            <a:picLocks noChangeAspect="1" noChangeArrowheads="1"/>
          </p:cNvPicPr>
          <p:nvPr/>
        </p:nvPicPr>
        <p:blipFill>
          <a:blip r:embed="rId3"/>
          <a:srcRect/>
          <a:stretch>
            <a:fillRect/>
          </a:stretch>
        </p:blipFill>
        <p:spPr bwMode="auto">
          <a:xfrm>
            <a:off x="0" y="-26988"/>
            <a:ext cx="9144000" cy="6192838"/>
          </a:xfrm>
          <a:prstGeom prst="rect">
            <a:avLst/>
          </a:prstGeom>
          <a:noFill/>
          <a:ln w="9525">
            <a:noFill/>
            <a:miter lim="800000"/>
            <a:headEnd/>
            <a:tailEnd/>
          </a:ln>
        </p:spPr>
      </p:pic>
      <p:sp>
        <p:nvSpPr>
          <p:cNvPr id="11267" name="Rectangle 5"/>
          <p:cNvSpPr>
            <a:spLocks noChangeArrowheads="1"/>
          </p:cNvSpPr>
          <p:nvPr/>
        </p:nvSpPr>
        <p:spPr bwMode="auto">
          <a:xfrm>
            <a:off x="107950" y="34925"/>
            <a:ext cx="1466850" cy="369888"/>
          </a:xfrm>
          <a:prstGeom prst="rect">
            <a:avLst/>
          </a:prstGeom>
          <a:noFill/>
          <a:ln w="9525">
            <a:noFill/>
            <a:miter lim="800000"/>
            <a:headEnd/>
            <a:tailEnd/>
          </a:ln>
        </p:spPr>
        <p:txBody>
          <a:bodyPr wrap="none">
            <a:spAutoFit/>
          </a:bodyPr>
          <a:lstStyle/>
          <a:p>
            <a:pPr>
              <a:spcBef>
                <a:spcPct val="30000"/>
              </a:spcBef>
            </a:pPr>
            <a:r>
              <a:rPr lang="fr-FR" altLang="es-ES_tradnl" b="1">
                <a:solidFill>
                  <a:schemeClr val="bg1"/>
                </a:solidFill>
              </a:rPr>
              <a:t>Explosivos</a:t>
            </a:r>
            <a:r>
              <a:rPr lang="fr-FR" altLang="es-ES_tradnl">
                <a:solidFill>
                  <a:schemeClr val="bg1"/>
                </a:solidFill>
              </a:rPr>
              <a:t> </a:t>
            </a:r>
          </a:p>
        </p:txBody>
      </p:sp>
      <p:sp>
        <p:nvSpPr>
          <p:cNvPr id="11268" name="Rectangle 6"/>
          <p:cNvSpPr>
            <a:spLocks noChangeArrowheads="1"/>
          </p:cNvSpPr>
          <p:nvPr/>
        </p:nvSpPr>
        <p:spPr bwMode="auto">
          <a:xfrm>
            <a:off x="1588" y="6146800"/>
            <a:ext cx="9144000" cy="738188"/>
          </a:xfrm>
          <a:prstGeom prst="rect">
            <a:avLst/>
          </a:prstGeom>
          <a:solidFill>
            <a:srgbClr val="FFCC99"/>
          </a:solidFill>
          <a:ln w="9525">
            <a:noFill/>
            <a:miter lim="800000"/>
            <a:headEnd/>
            <a:tailEnd/>
          </a:ln>
        </p:spPr>
        <p:txBody>
          <a:bodyPr>
            <a:spAutoFit/>
          </a:bodyPr>
          <a:lstStyle/>
          <a:p>
            <a:pPr algn="ctr"/>
            <a:r>
              <a:rPr lang="es-ES_tradnl" altLang="es-ES_tradnl" sz="1400" b="1"/>
              <a:t>Cuando la tuneladora llega a una «barrera geológica» se recurre a explosivos o a los «jumbos», máquinas equipadas con varios carros de perforación para perforar hasta cuatro agujeros simultáneamente. Con tuneladora se avanza una media de 20 m diarios; con explosivos, no se supera la media de 6 a 9 m.</a:t>
            </a:r>
          </a:p>
        </p:txBody>
      </p:sp>
    </p:spTree>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descr="04"/>
          <p:cNvPicPr>
            <a:picLocks noChangeAspect="1" noChangeArrowheads="1"/>
          </p:cNvPicPr>
          <p:nvPr/>
        </p:nvPicPr>
        <p:blipFill>
          <a:blip r:embed="rId3"/>
          <a:srcRect/>
          <a:stretch>
            <a:fillRect/>
          </a:stretch>
        </p:blipFill>
        <p:spPr bwMode="auto">
          <a:xfrm>
            <a:off x="0" y="-26988"/>
            <a:ext cx="9144000" cy="6146801"/>
          </a:xfrm>
          <a:prstGeom prst="rect">
            <a:avLst/>
          </a:prstGeom>
          <a:noFill/>
          <a:ln w="9525">
            <a:noFill/>
            <a:miter lim="800000"/>
            <a:headEnd/>
            <a:tailEnd/>
          </a:ln>
        </p:spPr>
      </p:pic>
      <p:sp>
        <p:nvSpPr>
          <p:cNvPr id="12291" name="Rectangle 5"/>
          <p:cNvSpPr>
            <a:spLocks noChangeArrowheads="1"/>
          </p:cNvSpPr>
          <p:nvPr/>
        </p:nvSpPr>
        <p:spPr bwMode="auto">
          <a:xfrm>
            <a:off x="179388" y="179388"/>
            <a:ext cx="2287587" cy="371475"/>
          </a:xfrm>
          <a:prstGeom prst="rect">
            <a:avLst/>
          </a:prstGeom>
          <a:noFill/>
          <a:ln w="9525">
            <a:noFill/>
            <a:miter lim="800000"/>
            <a:headEnd/>
            <a:tailEnd/>
          </a:ln>
        </p:spPr>
        <p:txBody>
          <a:bodyPr wrap="none">
            <a:spAutoFit/>
          </a:bodyPr>
          <a:lstStyle/>
          <a:p>
            <a:pPr>
              <a:spcBef>
                <a:spcPct val="30000"/>
              </a:spcBef>
            </a:pPr>
            <a:r>
              <a:rPr lang="fr-FR" altLang="es-ES_tradnl" b="1">
                <a:solidFill>
                  <a:schemeClr val="bg1"/>
                </a:solidFill>
              </a:rPr>
              <a:t>Galerías paralelas</a:t>
            </a:r>
            <a:r>
              <a:rPr lang="fr-FR" altLang="es-ES_tradnl">
                <a:solidFill>
                  <a:schemeClr val="bg1"/>
                </a:solidFill>
              </a:rPr>
              <a:t> </a:t>
            </a:r>
          </a:p>
        </p:txBody>
      </p:sp>
      <p:sp>
        <p:nvSpPr>
          <p:cNvPr id="12292" name="Rectangle 6"/>
          <p:cNvSpPr>
            <a:spLocks noChangeArrowheads="1"/>
          </p:cNvSpPr>
          <p:nvPr/>
        </p:nvSpPr>
        <p:spPr bwMode="auto">
          <a:xfrm>
            <a:off x="0" y="6119813"/>
            <a:ext cx="9144000" cy="738187"/>
          </a:xfrm>
          <a:prstGeom prst="rect">
            <a:avLst/>
          </a:prstGeom>
          <a:solidFill>
            <a:srgbClr val="FFCC99"/>
          </a:solidFill>
          <a:ln w="9525">
            <a:noFill/>
            <a:miter lim="800000"/>
            <a:headEnd/>
            <a:tailEnd/>
          </a:ln>
        </p:spPr>
        <p:txBody>
          <a:bodyPr>
            <a:spAutoFit/>
          </a:bodyPr>
          <a:lstStyle/>
          <a:p>
            <a:pPr algn="ctr"/>
            <a:r>
              <a:rPr lang="fr-FR" altLang="es-ES_tradnl" sz="1400" b="1"/>
              <a:t>El túnel consta de dos galerías paralelas, conectadas por 175 ramales de comunicación,</a:t>
            </a:r>
          </a:p>
          <a:p>
            <a:pPr algn="ctr"/>
            <a:r>
              <a:rPr lang="fr-FR" altLang="es-ES_tradnl" sz="1400" b="1"/>
              <a:t>uno cada 312 m. Hay instalados potentes ventiladores que permiten evacuar el polvo y las sustancias nocivas liberadas durante los trabajos.</a:t>
            </a:r>
          </a:p>
        </p:txBody>
      </p:sp>
    </p:spTree>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descr="05"/>
          <p:cNvPicPr>
            <a:picLocks noChangeAspect="1" noChangeArrowheads="1"/>
          </p:cNvPicPr>
          <p:nvPr/>
        </p:nvPicPr>
        <p:blipFill>
          <a:blip r:embed="rId3"/>
          <a:srcRect/>
          <a:stretch>
            <a:fillRect/>
          </a:stretch>
        </p:blipFill>
        <p:spPr bwMode="auto">
          <a:xfrm>
            <a:off x="0" y="0"/>
            <a:ext cx="9144000" cy="6381750"/>
          </a:xfrm>
          <a:prstGeom prst="rect">
            <a:avLst/>
          </a:prstGeom>
          <a:noFill/>
          <a:ln w="9525">
            <a:noFill/>
            <a:miter lim="800000"/>
            <a:headEnd/>
            <a:tailEnd/>
          </a:ln>
        </p:spPr>
      </p:pic>
      <p:sp>
        <p:nvSpPr>
          <p:cNvPr id="13315" name="Rectangle 6"/>
          <p:cNvSpPr>
            <a:spLocks noChangeArrowheads="1"/>
          </p:cNvSpPr>
          <p:nvPr/>
        </p:nvSpPr>
        <p:spPr bwMode="auto">
          <a:xfrm>
            <a:off x="0" y="6340475"/>
            <a:ext cx="9144000" cy="523875"/>
          </a:xfrm>
          <a:prstGeom prst="rect">
            <a:avLst/>
          </a:prstGeom>
          <a:solidFill>
            <a:srgbClr val="FFCC99"/>
          </a:solidFill>
          <a:ln w="9525">
            <a:noFill/>
            <a:miter lim="800000"/>
            <a:headEnd/>
            <a:tailEnd/>
          </a:ln>
        </p:spPr>
        <p:txBody>
          <a:bodyPr>
            <a:spAutoFit/>
          </a:bodyPr>
          <a:lstStyle/>
          <a:p>
            <a:pPr algn="ctr"/>
            <a:r>
              <a:rPr lang="es-ES_tradnl" altLang="es-ES_tradnl" sz="1400" b="1"/>
              <a:t>Las cintas rodantes, de varias decenas de kilómetros, evacúan los restos al exterior a medida que avanza</a:t>
            </a:r>
          </a:p>
          <a:p>
            <a:pPr algn="ctr"/>
            <a:r>
              <a:rPr lang="es-ES_tradnl" altLang="es-ES_tradnl" sz="1400" b="1"/>
              <a:t>el túnel. Solamente del túnel principal se han extraído 24 millones de toneladas de grava.</a:t>
            </a:r>
          </a:p>
        </p:txBody>
      </p:sp>
      <p:sp>
        <p:nvSpPr>
          <p:cNvPr id="13316" name="Rectangle 5"/>
          <p:cNvSpPr>
            <a:spLocks noChangeArrowheads="1"/>
          </p:cNvSpPr>
          <p:nvPr/>
        </p:nvSpPr>
        <p:spPr bwMode="auto">
          <a:xfrm>
            <a:off x="92075" y="130175"/>
            <a:ext cx="3595688" cy="369888"/>
          </a:xfrm>
          <a:prstGeom prst="rect">
            <a:avLst/>
          </a:prstGeom>
          <a:noFill/>
          <a:ln w="9525">
            <a:noFill/>
            <a:miter lim="800000"/>
            <a:headEnd/>
            <a:tailEnd/>
          </a:ln>
        </p:spPr>
        <p:txBody>
          <a:bodyPr wrap="none">
            <a:spAutoFit/>
          </a:bodyPr>
          <a:lstStyle/>
          <a:p>
            <a:pPr>
              <a:spcBef>
                <a:spcPct val="30000"/>
              </a:spcBef>
            </a:pPr>
            <a:r>
              <a:rPr lang="fr-FR" altLang="es-ES_tradnl" b="1">
                <a:solidFill>
                  <a:schemeClr val="bg1"/>
                </a:solidFill>
              </a:rPr>
              <a:t>Millones de toneladas de grava</a:t>
            </a:r>
          </a:p>
        </p:txBody>
      </p:sp>
    </p:spTree>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descr="06"/>
          <p:cNvPicPr>
            <a:picLocks noChangeAspect="1" noChangeArrowheads="1"/>
          </p:cNvPicPr>
          <p:nvPr/>
        </p:nvPicPr>
        <p:blipFill>
          <a:blip r:embed="rId3"/>
          <a:srcRect/>
          <a:stretch>
            <a:fillRect/>
          </a:stretch>
        </p:blipFill>
        <p:spPr bwMode="auto">
          <a:xfrm>
            <a:off x="0" y="-26988"/>
            <a:ext cx="9144000" cy="6361113"/>
          </a:xfrm>
          <a:prstGeom prst="rect">
            <a:avLst/>
          </a:prstGeom>
          <a:noFill/>
          <a:ln w="9525">
            <a:noFill/>
            <a:miter lim="800000"/>
            <a:headEnd/>
            <a:tailEnd/>
          </a:ln>
        </p:spPr>
      </p:pic>
      <p:sp>
        <p:nvSpPr>
          <p:cNvPr id="14339" name="Rectangle 5"/>
          <p:cNvSpPr>
            <a:spLocks noChangeArrowheads="1"/>
          </p:cNvSpPr>
          <p:nvPr/>
        </p:nvSpPr>
        <p:spPr bwMode="auto">
          <a:xfrm>
            <a:off x="92075" y="130175"/>
            <a:ext cx="4479925" cy="369888"/>
          </a:xfrm>
          <a:prstGeom prst="rect">
            <a:avLst/>
          </a:prstGeom>
          <a:noFill/>
          <a:ln w="9525">
            <a:noFill/>
            <a:miter lim="800000"/>
            <a:headEnd/>
            <a:tailEnd/>
          </a:ln>
        </p:spPr>
        <p:txBody>
          <a:bodyPr wrap="none">
            <a:spAutoFit/>
          </a:bodyPr>
          <a:lstStyle/>
          <a:p>
            <a:pPr>
              <a:spcBef>
                <a:spcPct val="30000"/>
              </a:spcBef>
            </a:pPr>
            <a:r>
              <a:rPr lang="fr-FR" altLang="es-ES_tradnl" b="1">
                <a:solidFill>
                  <a:schemeClr val="bg1"/>
                </a:solidFill>
              </a:rPr>
              <a:t>La grava se aprovecha para hormigón</a:t>
            </a:r>
          </a:p>
        </p:txBody>
      </p:sp>
      <p:sp>
        <p:nvSpPr>
          <p:cNvPr id="14340" name="Rectangle 6"/>
          <p:cNvSpPr>
            <a:spLocks noChangeArrowheads="1"/>
          </p:cNvSpPr>
          <p:nvPr/>
        </p:nvSpPr>
        <p:spPr bwMode="auto">
          <a:xfrm>
            <a:off x="0" y="6335713"/>
            <a:ext cx="9144000" cy="522287"/>
          </a:xfrm>
          <a:prstGeom prst="rect">
            <a:avLst/>
          </a:prstGeom>
          <a:solidFill>
            <a:srgbClr val="FFCC99"/>
          </a:solidFill>
          <a:ln w="9525">
            <a:noFill/>
            <a:miter lim="800000"/>
            <a:headEnd/>
            <a:tailEnd/>
          </a:ln>
        </p:spPr>
        <p:txBody>
          <a:bodyPr>
            <a:spAutoFit/>
          </a:bodyPr>
          <a:lstStyle/>
          <a:p>
            <a:pPr algn="ctr"/>
            <a:r>
              <a:rPr lang="es-ES_tradnl" altLang="es-ES_tradnl" sz="1400" b="1"/>
              <a:t>La grava se saca del túnel con vagonetas. Le grava se tritura y sirve de granulado para fabricar hormigón.</a:t>
            </a:r>
          </a:p>
          <a:p>
            <a:pPr algn="ctr"/>
            <a:r>
              <a:rPr lang="es-ES_tradnl" altLang="es-ES_tradnl" sz="1400" b="1"/>
              <a:t>El aplastamiento produce también lodos ultrafinos que pueden ser reciclados para fabricar ladrillos.</a:t>
            </a:r>
          </a:p>
        </p:txBody>
      </p:sp>
    </p:spTree>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4" descr="07"/>
          <p:cNvPicPr>
            <a:picLocks noChangeAspect="1" noChangeArrowheads="1"/>
          </p:cNvPicPr>
          <p:nvPr/>
        </p:nvPicPr>
        <p:blipFill>
          <a:blip r:embed="rId3"/>
          <a:srcRect/>
          <a:stretch>
            <a:fillRect/>
          </a:stretch>
        </p:blipFill>
        <p:spPr bwMode="auto">
          <a:xfrm>
            <a:off x="0" y="-26988"/>
            <a:ext cx="9144000" cy="6192838"/>
          </a:xfrm>
          <a:prstGeom prst="rect">
            <a:avLst/>
          </a:prstGeom>
          <a:noFill/>
          <a:ln w="9525">
            <a:noFill/>
            <a:miter lim="800000"/>
            <a:headEnd/>
            <a:tailEnd/>
          </a:ln>
        </p:spPr>
      </p:pic>
      <p:sp>
        <p:nvSpPr>
          <p:cNvPr id="15363" name="Rectangle 7"/>
          <p:cNvSpPr>
            <a:spLocks noChangeArrowheads="1"/>
          </p:cNvSpPr>
          <p:nvPr/>
        </p:nvSpPr>
        <p:spPr bwMode="auto">
          <a:xfrm>
            <a:off x="0" y="6127750"/>
            <a:ext cx="9144000" cy="738188"/>
          </a:xfrm>
          <a:prstGeom prst="rect">
            <a:avLst/>
          </a:prstGeom>
          <a:solidFill>
            <a:srgbClr val="FFCC99"/>
          </a:solidFill>
          <a:ln w="9525">
            <a:noFill/>
            <a:miter lim="800000"/>
            <a:headEnd/>
            <a:tailEnd/>
          </a:ln>
        </p:spPr>
        <p:txBody>
          <a:bodyPr>
            <a:spAutoFit/>
          </a:bodyPr>
          <a:lstStyle/>
          <a:p>
            <a:pPr algn="ctr"/>
            <a:r>
              <a:rPr lang="es-ES_tradnl" altLang="es-ES_tradnl" sz="1400" b="1"/>
              <a:t>Los trabajos necesitan 500</a:t>
            </a:r>
            <a:r>
              <a:rPr lang="es-ES_tradnl" altLang="es-ES_tradnl" sz="800" b="1"/>
              <a:t> </a:t>
            </a:r>
            <a:r>
              <a:rPr lang="es-ES_tradnl" altLang="es-ES_tradnl" sz="1400" b="1"/>
              <a:t>000 m</a:t>
            </a:r>
            <a:r>
              <a:rPr lang="es-ES_tradnl" altLang="es-ES_tradnl" sz="1400" b="1" baseline="30000"/>
              <a:t>3</a:t>
            </a:r>
            <a:r>
              <a:rPr lang="es-ES_tradnl" altLang="es-ES_tradnl" sz="1400" b="1"/>
              <a:t> de agua diarios. Sirve para la fabricación de hormigón, refrigeración y lavado de la maquinaria. Es necesario también prever reservas de agua para la extinción de potenciales incendios. Finalmente, el agua utilizada es tratada y devuelta a su medio natural.</a:t>
            </a:r>
          </a:p>
        </p:txBody>
      </p:sp>
    </p:spTree>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4" descr="09"/>
          <p:cNvPicPr>
            <a:picLocks noChangeAspect="1" noChangeArrowheads="1"/>
          </p:cNvPicPr>
          <p:nvPr/>
        </p:nvPicPr>
        <p:blipFill>
          <a:blip r:embed="rId3"/>
          <a:srcRect/>
          <a:stretch>
            <a:fillRect/>
          </a:stretch>
        </p:blipFill>
        <p:spPr bwMode="auto">
          <a:xfrm>
            <a:off x="0" y="-26988"/>
            <a:ext cx="9144000" cy="6192838"/>
          </a:xfrm>
          <a:prstGeom prst="rect">
            <a:avLst/>
          </a:prstGeom>
          <a:noFill/>
          <a:ln w="9525">
            <a:noFill/>
            <a:miter lim="800000"/>
            <a:headEnd/>
            <a:tailEnd/>
          </a:ln>
        </p:spPr>
      </p:pic>
      <p:sp>
        <p:nvSpPr>
          <p:cNvPr id="16387" name="Rectangle 8"/>
          <p:cNvSpPr>
            <a:spLocks noChangeArrowheads="1"/>
          </p:cNvSpPr>
          <p:nvPr/>
        </p:nvSpPr>
        <p:spPr bwMode="auto">
          <a:xfrm>
            <a:off x="0" y="6127750"/>
            <a:ext cx="9144000" cy="738188"/>
          </a:xfrm>
          <a:prstGeom prst="rect">
            <a:avLst/>
          </a:prstGeom>
          <a:solidFill>
            <a:srgbClr val="FFCC99"/>
          </a:solidFill>
          <a:ln w="9525">
            <a:noFill/>
            <a:miter lim="800000"/>
            <a:headEnd/>
            <a:tailEnd/>
          </a:ln>
        </p:spPr>
        <p:txBody>
          <a:bodyPr>
            <a:spAutoFit/>
          </a:bodyPr>
          <a:lstStyle/>
          <a:p>
            <a:pPr algn="ctr"/>
            <a:r>
              <a:rPr lang="es-ES_tradnl" altLang="es-ES_tradnl" sz="1400" b="1"/>
              <a:t>En las plantas de hormigón trabajan permanentemente 1800 obreros de 10 nacionalidades diferentes.</a:t>
            </a:r>
          </a:p>
          <a:p>
            <a:pPr algn="ctr"/>
            <a:r>
              <a:rPr lang="es-ES_tradnl" altLang="es-ES_tradnl" sz="1400" b="1"/>
              <a:t>Tres turnos cubren 24 horas al día para asegurar la continuidad de los trabajos. </a:t>
            </a:r>
          </a:p>
          <a:p>
            <a:pPr algn="ctr"/>
            <a:r>
              <a:rPr lang="es-ES_tradnl" altLang="es-ES_tradnl" sz="1400" b="1"/>
              <a:t>En total están implicadas en la construcción del túnel entre 6000 y 7000 personas.</a:t>
            </a:r>
          </a:p>
        </p:txBody>
      </p:sp>
    </p:spTree>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4" descr="10"/>
          <p:cNvPicPr>
            <a:picLocks noChangeAspect="1" noChangeArrowheads="1"/>
          </p:cNvPicPr>
          <p:nvPr/>
        </p:nvPicPr>
        <p:blipFill>
          <a:blip r:embed="rId3"/>
          <a:srcRect/>
          <a:stretch>
            <a:fillRect/>
          </a:stretch>
        </p:blipFill>
        <p:spPr bwMode="auto">
          <a:xfrm>
            <a:off x="0" y="-26988"/>
            <a:ext cx="9144000" cy="6192838"/>
          </a:xfrm>
          <a:prstGeom prst="rect">
            <a:avLst/>
          </a:prstGeom>
          <a:noFill/>
          <a:ln w="9525">
            <a:noFill/>
            <a:miter lim="800000"/>
            <a:headEnd/>
            <a:tailEnd/>
          </a:ln>
        </p:spPr>
      </p:pic>
      <p:sp>
        <p:nvSpPr>
          <p:cNvPr id="17411" name="Rectangle 5"/>
          <p:cNvSpPr>
            <a:spLocks noChangeArrowheads="1"/>
          </p:cNvSpPr>
          <p:nvPr/>
        </p:nvSpPr>
        <p:spPr bwMode="auto">
          <a:xfrm>
            <a:off x="250825" y="188913"/>
            <a:ext cx="4352925" cy="369887"/>
          </a:xfrm>
          <a:prstGeom prst="rect">
            <a:avLst/>
          </a:prstGeom>
          <a:noFill/>
          <a:ln w="9525">
            <a:noFill/>
            <a:miter lim="800000"/>
            <a:headEnd/>
            <a:tailEnd/>
          </a:ln>
        </p:spPr>
        <p:txBody>
          <a:bodyPr wrap="none">
            <a:spAutoFit/>
          </a:bodyPr>
          <a:lstStyle/>
          <a:p>
            <a:pPr>
              <a:spcBef>
                <a:spcPct val="30000"/>
              </a:spcBef>
            </a:pPr>
            <a:r>
              <a:rPr lang="fr-FR" altLang="es-ES_tradnl" b="1">
                <a:solidFill>
                  <a:schemeClr val="bg1"/>
                </a:solidFill>
              </a:rPr>
              <a:t>Calor elevado a 880 metros bajo tierra</a:t>
            </a:r>
          </a:p>
        </p:txBody>
      </p:sp>
      <p:sp>
        <p:nvSpPr>
          <p:cNvPr id="17412" name="Rectangle 6"/>
          <p:cNvSpPr>
            <a:spLocks noChangeArrowheads="1"/>
          </p:cNvSpPr>
          <p:nvPr/>
        </p:nvSpPr>
        <p:spPr bwMode="auto">
          <a:xfrm>
            <a:off x="0" y="6146800"/>
            <a:ext cx="9144000" cy="738188"/>
          </a:xfrm>
          <a:prstGeom prst="rect">
            <a:avLst/>
          </a:prstGeom>
          <a:solidFill>
            <a:srgbClr val="FFCC99"/>
          </a:solidFill>
          <a:ln w="9525">
            <a:noFill/>
            <a:miter lim="800000"/>
            <a:headEnd/>
            <a:tailEnd/>
          </a:ln>
        </p:spPr>
        <p:txBody>
          <a:bodyPr>
            <a:spAutoFit/>
          </a:bodyPr>
          <a:lstStyle/>
          <a:p>
            <a:pPr algn="ctr"/>
            <a:r>
              <a:rPr lang="es-ES_tradnl" altLang="es-ES_tradnl" sz="1400" b="1"/>
              <a:t>Las torres de ventilación descienden hasta 800 m de profundidad, donde la temperatura de la roca alcanza 45 °C; además, como las máquinas desprenden calor, las condiciones de trabajo serían insoportables sin un sistema de refrigeración y ventilación. La temperatura media se bajada hasta 28 °C.</a:t>
            </a:r>
          </a:p>
        </p:txBody>
      </p:sp>
    </p:spTree>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descr="11"/>
          <p:cNvPicPr>
            <a:picLocks noChangeAspect="1" noChangeArrowheads="1"/>
          </p:cNvPicPr>
          <p:nvPr/>
        </p:nvPicPr>
        <p:blipFill>
          <a:blip r:embed="rId3"/>
          <a:srcRect/>
          <a:stretch>
            <a:fillRect/>
          </a:stretch>
        </p:blipFill>
        <p:spPr bwMode="auto">
          <a:xfrm>
            <a:off x="0" y="0"/>
            <a:ext cx="9144000" cy="6192838"/>
          </a:xfrm>
          <a:prstGeom prst="rect">
            <a:avLst/>
          </a:prstGeom>
          <a:noFill/>
          <a:ln w="9525">
            <a:noFill/>
            <a:miter lim="800000"/>
            <a:headEnd/>
            <a:tailEnd/>
          </a:ln>
        </p:spPr>
      </p:pic>
      <p:sp>
        <p:nvSpPr>
          <p:cNvPr id="18435" name="Rectangle 5"/>
          <p:cNvSpPr>
            <a:spLocks noChangeArrowheads="1"/>
          </p:cNvSpPr>
          <p:nvPr/>
        </p:nvSpPr>
        <p:spPr bwMode="auto">
          <a:xfrm>
            <a:off x="107950" y="115888"/>
            <a:ext cx="2428875" cy="369887"/>
          </a:xfrm>
          <a:prstGeom prst="rect">
            <a:avLst/>
          </a:prstGeom>
          <a:noFill/>
          <a:ln w="9525">
            <a:noFill/>
            <a:miter lim="800000"/>
            <a:headEnd/>
            <a:tailEnd/>
          </a:ln>
        </p:spPr>
        <p:txBody>
          <a:bodyPr wrap="none">
            <a:spAutoFit/>
          </a:bodyPr>
          <a:lstStyle/>
          <a:p>
            <a:pPr>
              <a:spcBef>
                <a:spcPct val="30000"/>
              </a:spcBef>
            </a:pPr>
            <a:r>
              <a:rPr lang="fr-FR" altLang="es-ES_tradnl" b="1">
                <a:solidFill>
                  <a:schemeClr val="bg1"/>
                </a:solidFill>
              </a:rPr>
              <a:t>Un trabajo peligroso</a:t>
            </a:r>
          </a:p>
        </p:txBody>
      </p:sp>
      <p:sp>
        <p:nvSpPr>
          <p:cNvPr id="18436" name="Rectangle 6"/>
          <p:cNvSpPr>
            <a:spLocks noChangeArrowheads="1"/>
          </p:cNvSpPr>
          <p:nvPr/>
        </p:nvSpPr>
        <p:spPr bwMode="auto">
          <a:xfrm>
            <a:off x="0" y="6165850"/>
            <a:ext cx="9144000" cy="738188"/>
          </a:xfrm>
          <a:prstGeom prst="rect">
            <a:avLst/>
          </a:prstGeom>
          <a:solidFill>
            <a:srgbClr val="FFCC99"/>
          </a:solidFill>
          <a:ln w="9525">
            <a:noFill/>
            <a:miter lim="800000"/>
            <a:headEnd/>
            <a:tailEnd/>
          </a:ln>
        </p:spPr>
        <p:txBody>
          <a:bodyPr>
            <a:spAutoFit/>
          </a:bodyPr>
          <a:lstStyle/>
          <a:p>
            <a:pPr algn="ctr"/>
            <a:r>
              <a:rPr lang="es-ES_tradnl" altLang="es-ES_tradnl" sz="1400" b="1"/>
              <a:t>En el siglo XIX, la construcción de túneles ocasionaba decenas de muertos por kilómetro. Incluso el túnel bajo el Canal de la Mancha, excavado en piedra caliza (mucho más ligera), se cobró siete vidas del lado francés y trece del lado inglés. Trabajar en un túnel sigue teniendo riesgos.</a:t>
            </a:r>
          </a:p>
        </p:txBody>
      </p:sp>
    </p:spTree>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descr="12"/>
          <p:cNvPicPr>
            <a:picLocks noChangeAspect="1" noChangeArrowheads="1"/>
          </p:cNvPicPr>
          <p:nvPr/>
        </p:nvPicPr>
        <p:blipFill>
          <a:blip r:embed="rId3"/>
          <a:srcRect/>
          <a:stretch>
            <a:fillRect/>
          </a:stretch>
        </p:blipFill>
        <p:spPr bwMode="auto">
          <a:xfrm>
            <a:off x="0" y="-26988"/>
            <a:ext cx="9144000" cy="6192838"/>
          </a:xfrm>
          <a:prstGeom prst="rect">
            <a:avLst/>
          </a:prstGeom>
          <a:noFill/>
          <a:ln w="9525">
            <a:noFill/>
            <a:miter lim="800000"/>
            <a:headEnd/>
            <a:tailEnd/>
          </a:ln>
        </p:spPr>
      </p:pic>
      <p:sp>
        <p:nvSpPr>
          <p:cNvPr id="19459" name="Rectangle 5"/>
          <p:cNvSpPr>
            <a:spLocks noChangeArrowheads="1"/>
          </p:cNvSpPr>
          <p:nvPr/>
        </p:nvSpPr>
        <p:spPr bwMode="auto">
          <a:xfrm>
            <a:off x="107950" y="188913"/>
            <a:ext cx="1916113" cy="369887"/>
          </a:xfrm>
          <a:prstGeom prst="rect">
            <a:avLst/>
          </a:prstGeom>
          <a:noFill/>
          <a:ln w="9525">
            <a:noFill/>
            <a:miter lim="800000"/>
            <a:headEnd/>
            <a:tailEnd/>
          </a:ln>
        </p:spPr>
        <p:txBody>
          <a:bodyPr wrap="none">
            <a:spAutoFit/>
          </a:bodyPr>
          <a:lstStyle/>
          <a:p>
            <a:pPr>
              <a:spcBef>
                <a:spcPct val="30000"/>
              </a:spcBef>
            </a:pPr>
            <a:r>
              <a:rPr lang="fr-FR" altLang="es-ES_tradnl" b="1">
                <a:solidFill>
                  <a:schemeClr val="bg1"/>
                </a:solidFill>
              </a:rPr>
              <a:t>Al centímetro...</a:t>
            </a:r>
          </a:p>
        </p:txBody>
      </p:sp>
      <p:sp>
        <p:nvSpPr>
          <p:cNvPr id="19460" name="Rectangle 6"/>
          <p:cNvSpPr>
            <a:spLocks noChangeArrowheads="1"/>
          </p:cNvSpPr>
          <p:nvPr/>
        </p:nvSpPr>
        <p:spPr bwMode="auto">
          <a:xfrm>
            <a:off x="0" y="6127750"/>
            <a:ext cx="9144000" cy="738188"/>
          </a:xfrm>
          <a:prstGeom prst="rect">
            <a:avLst/>
          </a:prstGeom>
          <a:solidFill>
            <a:srgbClr val="FFCC99"/>
          </a:solidFill>
          <a:ln w="9525">
            <a:noFill/>
            <a:miter lim="800000"/>
            <a:headEnd/>
            <a:tailEnd/>
          </a:ln>
        </p:spPr>
        <p:txBody>
          <a:bodyPr>
            <a:spAutoFit/>
          </a:bodyPr>
          <a:lstStyle/>
          <a:p>
            <a:pPr algn="ctr"/>
            <a:r>
              <a:rPr lang="es-ES_tradnl" altLang="es-ES_tradnl" sz="1400" b="1"/>
              <a:t>Los ingenieros no pueden errar en el encuentro central (cale). El encaje entre los dos semitúneles se hace al centímetro. Los topógrafos utilizan satélites, estaciones totales láser, equialtímetros y gravímetros. Han tenido incluso en cuenta el levantamiento de los Alpes, que es aproximadamente de 1 mm por año.</a:t>
            </a:r>
          </a:p>
        </p:txBody>
      </p:sp>
    </p:spTree>
  </p:cSld>
  <p:clrMapOvr>
    <a:masterClrMapping/>
  </p:clrMapOvr>
  <p:transition spd="slow">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static.guim.co.uk/sys-images/Guardian/Pix/pictures/2010/10/15/1287148587991/A-giant-drilling-machine--001.jpg"/>
          <p:cNvPicPr>
            <a:picLocks noChangeAspect="1" noChangeArrowheads="1"/>
          </p:cNvPicPr>
          <p:nvPr/>
        </p:nvPicPr>
        <p:blipFill>
          <a:blip r:embed="rId3"/>
          <a:srcRect l="768"/>
          <a:stretch>
            <a:fillRect/>
          </a:stretch>
        </p:blipFill>
        <p:spPr bwMode="auto">
          <a:xfrm>
            <a:off x="0" y="-15875"/>
            <a:ext cx="9144000" cy="6143625"/>
          </a:xfrm>
          <a:prstGeom prst="rect">
            <a:avLst/>
          </a:prstGeom>
          <a:noFill/>
          <a:ln w="9525">
            <a:noFill/>
            <a:miter lim="800000"/>
            <a:headEnd/>
            <a:tailEnd/>
          </a:ln>
        </p:spPr>
      </p:pic>
      <p:sp>
        <p:nvSpPr>
          <p:cNvPr id="20483" name="Rectangle 5"/>
          <p:cNvSpPr>
            <a:spLocks noChangeArrowheads="1"/>
          </p:cNvSpPr>
          <p:nvPr/>
        </p:nvSpPr>
        <p:spPr bwMode="auto">
          <a:xfrm>
            <a:off x="107950" y="188913"/>
            <a:ext cx="1916113" cy="369887"/>
          </a:xfrm>
          <a:prstGeom prst="rect">
            <a:avLst/>
          </a:prstGeom>
          <a:noFill/>
          <a:ln w="9525">
            <a:noFill/>
            <a:miter lim="800000"/>
            <a:headEnd/>
            <a:tailEnd/>
          </a:ln>
        </p:spPr>
        <p:txBody>
          <a:bodyPr wrap="none">
            <a:spAutoFit/>
          </a:bodyPr>
          <a:lstStyle/>
          <a:p>
            <a:pPr>
              <a:spcBef>
                <a:spcPct val="30000"/>
              </a:spcBef>
            </a:pPr>
            <a:r>
              <a:rPr lang="fr-FR" altLang="es-ES_tradnl" b="1">
                <a:solidFill>
                  <a:schemeClr val="bg1"/>
                </a:solidFill>
              </a:rPr>
              <a:t>Al centímetro...</a:t>
            </a:r>
          </a:p>
        </p:txBody>
      </p:sp>
      <p:sp>
        <p:nvSpPr>
          <p:cNvPr id="20484" name="Rectangle 6"/>
          <p:cNvSpPr>
            <a:spLocks noChangeArrowheads="1"/>
          </p:cNvSpPr>
          <p:nvPr/>
        </p:nvSpPr>
        <p:spPr bwMode="auto">
          <a:xfrm>
            <a:off x="0" y="6127750"/>
            <a:ext cx="9144000" cy="738188"/>
          </a:xfrm>
          <a:prstGeom prst="rect">
            <a:avLst/>
          </a:prstGeom>
          <a:solidFill>
            <a:srgbClr val="FFCC99"/>
          </a:solidFill>
          <a:ln w="9525">
            <a:noFill/>
            <a:miter lim="800000"/>
            <a:headEnd/>
            <a:tailEnd/>
          </a:ln>
        </p:spPr>
        <p:txBody>
          <a:bodyPr>
            <a:spAutoFit/>
          </a:bodyPr>
          <a:lstStyle/>
          <a:p>
            <a:pPr algn="ctr"/>
            <a:r>
              <a:rPr lang="es-ES_tradnl" altLang="es-ES_tradnl" sz="1400" b="1"/>
              <a:t>Los ingenieros no pueden errar en el encuentro central (cale). El encaje entre los dos semitúneles se hace al centímetro. Los topógrafos han utilizan satélites, estaciones totales láser, equialtímetros y gravímetros. Han tenido incluso en cuenta el levantamiento de los Alpes, que es aproximadamente de 1 mm por año.</a:t>
            </a:r>
          </a:p>
        </p:txBody>
      </p:sp>
    </p:spTree>
  </p:cSld>
  <p:clrMapOvr>
    <a:masterClrMapping/>
  </p:clrMapOvr>
  <p:transition spd="slow">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4" descr="13"/>
          <p:cNvPicPr>
            <a:picLocks noChangeAspect="1" noChangeArrowheads="1"/>
          </p:cNvPicPr>
          <p:nvPr/>
        </p:nvPicPr>
        <p:blipFill>
          <a:blip r:embed="rId3"/>
          <a:srcRect/>
          <a:stretch>
            <a:fillRect/>
          </a:stretch>
        </p:blipFill>
        <p:spPr bwMode="auto">
          <a:xfrm>
            <a:off x="0" y="-26988"/>
            <a:ext cx="9144000" cy="6192838"/>
          </a:xfrm>
          <a:prstGeom prst="rect">
            <a:avLst/>
          </a:prstGeom>
          <a:noFill/>
          <a:ln w="9525">
            <a:noFill/>
            <a:miter lim="800000"/>
            <a:headEnd/>
            <a:tailEnd/>
          </a:ln>
        </p:spPr>
      </p:pic>
      <p:sp>
        <p:nvSpPr>
          <p:cNvPr id="21507" name="Rectangle 5"/>
          <p:cNvSpPr>
            <a:spLocks noChangeArrowheads="1"/>
          </p:cNvSpPr>
          <p:nvPr/>
        </p:nvSpPr>
        <p:spPr bwMode="auto">
          <a:xfrm>
            <a:off x="107950" y="17463"/>
            <a:ext cx="9798050" cy="369887"/>
          </a:xfrm>
          <a:prstGeom prst="rect">
            <a:avLst/>
          </a:prstGeom>
          <a:noFill/>
          <a:ln w="9525">
            <a:noFill/>
            <a:miter lim="800000"/>
            <a:headEnd/>
            <a:tailEnd/>
          </a:ln>
        </p:spPr>
        <p:txBody>
          <a:bodyPr>
            <a:spAutoFit/>
          </a:bodyPr>
          <a:lstStyle/>
          <a:p>
            <a:pPr>
              <a:spcBef>
                <a:spcPct val="30000"/>
              </a:spcBef>
            </a:pPr>
            <a:r>
              <a:rPr lang="fr-FR" altLang="es-ES_tradnl" b="1">
                <a:solidFill>
                  <a:schemeClr val="bg1"/>
                </a:solidFill>
              </a:rPr>
              <a:t>Revestimiento de hormigón</a:t>
            </a:r>
          </a:p>
        </p:txBody>
      </p:sp>
      <p:sp>
        <p:nvSpPr>
          <p:cNvPr id="21508" name="Rectangle 6"/>
          <p:cNvSpPr>
            <a:spLocks noChangeArrowheads="1"/>
          </p:cNvSpPr>
          <p:nvPr/>
        </p:nvSpPr>
        <p:spPr bwMode="auto">
          <a:xfrm>
            <a:off x="0" y="6127750"/>
            <a:ext cx="9144000" cy="738188"/>
          </a:xfrm>
          <a:prstGeom prst="rect">
            <a:avLst/>
          </a:prstGeom>
          <a:solidFill>
            <a:srgbClr val="FFCC99"/>
          </a:solidFill>
          <a:ln w="9525">
            <a:noFill/>
            <a:miter lim="800000"/>
            <a:headEnd/>
            <a:tailEnd/>
          </a:ln>
        </p:spPr>
        <p:txBody>
          <a:bodyPr>
            <a:spAutoFit/>
          </a:bodyPr>
          <a:lstStyle/>
          <a:p>
            <a:pPr algn="ctr"/>
            <a:r>
              <a:rPr lang="es-ES_tradnl" altLang="es-ES_tradnl" sz="1400" b="1"/>
              <a:t>El túnel atraviesa 8 tipos de rocas diferentes, principalmente gneiss, </a:t>
            </a:r>
          </a:p>
          <a:p>
            <a:pPr algn="ctr"/>
            <a:r>
              <a:rPr lang="es-ES_tradnl" altLang="es-ES_tradnl" sz="1400" b="1"/>
              <a:t>piedra caliza y mármol. El diámetro interior de las galerías es de 8,40 m. </a:t>
            </a:r>
          </a:p>
          <a:p>
            <a:pPr algn="ctr"/>
            <a:r>
              <a:rPr lang="es-ES_tradnl" altLang="es-ES_tradnl" sz="1400" b="1"/>
              <a:t>y una capa de hormigón de 40 cm de espesor refuerza las paredes.</a:t>
            </a:r>
          </a:p>
        </p:txBody>
      </p:sp>
    </p:spTree>
  </p:cSld>
  <p:clrMapOvr>
    <a:masterClrMapping/>
  </p:clrMapOvr>
  <p:transition spd="slow">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4" descr="14"/>
          <p:cNvPicPr>
            <a:picLocks noChangeAspect="1" noChangeArrowheads="1"/>
          </p:cNvPicPr>
          <p:nvPr/>
        </p:nvPicPr>
        <p:blipFill>
          <a:blip r:embed="rId3"/>
          <a:srcRect/>
          <a:stretch>
            <a:fillRect/>
          </a:stretch>
        </p:blipFill>
        <p:spPr bwMode="auto">
          <a:xfrm>
            <a:off x="0" y="-26988"/>
            <a:ext cx="9144000" cy="6192838"/>
          </a:xfrm>
          <a:prstGeom prst="rect">
            <a:avLst/>
          </a:prstGeom>
          <a:noFill/>
          <a:ln w="9525">
            <a:noFill/>
            <a:miter lim="800000"/>
            <a:headEnd/>
            <a:tailEnd/>
          </a:ln>
        </p:spPr>
      </p:pic>
      <p:sp>
        <p:nvSpPr>
          <p:cNvPr id="22531" name="Rectangle 5"/>
          <p:cNvSpPr>
            <a:spLocks noChangeArrowheads="1"/>
          </p:cNvSpPr>
          <p:nvPr/>
        </p:nvSpPr>
        <p:spPr bwMode="auto">
          <a:xfrm>
            <a:off x="107950" y="31750"/>
            <a:ext cx="2198688" cy="369888"/>
          </a:xfrm>
          <a:prstGeom prst="rect">
            <a:avLst/>
          </a:prstGeom>
          <a:noFill/>
          <a:ln w="9525">
            <a:noFill/>
            <a:miter lim="800000"/>
            <a:headEnd/>
            <a:tailEnd/>
          </a:ln>
        </p:spPr>
        <p:txBody>
          <a:bodyPr wrap="none">
            <a:spAutoFit/>
          </a:bodyPr>
          <a:lstStyle/>
          <a:p>
            <a:pPr>
              <a:spcBef>
                <a:spcPct val="30000"/>
              </a:spcBef>
            </a:pPr>
            <a:r>
              <a:rPr lang="fr-FR" altLang="es-ES_tradnl" b="1">
                <a:solidFill>
                  <a:schemeClr val="bg1"/>
                </a:solidFill>
              </a:rPr>
              <a:t>70 % de humedad</a:t>
            </a:r>
          </a:p>
        </p:txBody>
      </p:sp>
      <p:sp>
        <p:nvSpPr>
          <p:cNvPr id="22532" name="Rectangle 6"/>
          <p:cNvSpPr>
            <a:spLocks noChangeArrowheads="1"/>
          </p:cNvSpPr>
          <p:nvPr/>
        </p:nvSpPr>
        <p:spPr bwMode="auto">
          <a:xfrm>
            <a:off x="0" y="6127750"/>
            <a:ext cx="9144000" cy="738188"/>
          </a:xfrm>
          <a:prstGeom prst="rect">
            <a:avLst/>
          </a:prstGeom>
          <a:solidFill>
            <a:srgbClr val="FFCC99"/>
          </a:solidFill>
          <a:ln w="9525">
            <a:noFill/>
            <a:miter lim="800000"/>
            <a:headEnd/>
            <a:tailEnd/>
          </a:ln>
        </p:spPr>
        <p:txBody>
          <a:bodyPr>
            <a:spAutoFit/>
          </a:bodyPr>
          <a:lstStyle/>
          <a:p>
            <a:pPr algn="ctr"/>
            <a:r>
              <a:rPr lang="es-ES_tradnl" altLang="es-ES_tradnl" sz="1400" b="1"/>
              <a:t>La humedad del aire en el túnel es del 70 %. Por las paredes del túnel se filtran 125 m</a:t>
            </a:r>
            <a:r>
              <a:rPr lang="es-ES_tradnl" altLang="es-ES_tradnl" sz="1400" b="1" baseline="30000"/>
              <a:t>3</a:t>
            </a:r>
            <a:r>
              <a:rPr lang="es-ES_tradnl" altLang="es-ES_tradnl" sz="1400" b="1"/>
              <a:t> de agua al año. Son drenadas fuera del túnel, y después se refrigeran en balsas de decantación antes de ser descargadas en las corrientes de agua más próximas.</a:t>
            </a:r>
          </a:p>
        </p:txBody>
      </p:sp>
    </p:spTree>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CC99"/>
        </a:solidFill>
        <a:effectLst/>
      </p:bgPr>
    </p:bg>
    <p:spTree>
      <p:nvGrpSpPr>
        <p:cNvPr id="1" name=""/>
        <p:cNvGrpSpPr/>
        <p:nvPr/>
      </p:nvGrpSpPr>
      <p:grpSpPr>
        <a:xfrm>
          <a:off x="0" y="0"/>
          <a:ext cx="0" cy="0"/>
          <a:chOff x="0" y="0"/>
          <a:chExt cx="0" cy="0"/>
        </a:xfrm>
      </p:grpSpPr>
      <p:sp>
        <p:nvSpPr>
          <p:cNvPr id="19458" name="Rectangle 4"/>
          <p:cNvSpPr>
            <a:spLocks noChangeArrowheads="1"/>
          </p:cNvSpPr>
          <p:nvPr/>
        </p:nvSpPr>
        <p:spPr bwMode="auto">
          <a:xfrm>
            <a:off x="0" y="422275"/>
            <a:ext cx="9144000" cy="3570288"/>
          </a:xfrm>
          <a:prstGeom prst="rect">
            <a:avLst/>
          </a:prstGeom>
          <a:noFill/>
          <a:ln w="9525">
            <a:noFill/>
            <a:miter lim="800000"/>
            <a:headEnd/>
            <a:tailEnd/>
          </a:ln>
        </p:spPr>
        <p:txBody>
          <a:bodyPr anchor="ctr">
            <a:spAutoFit/>
          </a:bodyPr>
          <a:lstStyle/>
          <a:p>
            <a:pPr algn="ctr"/>
            <a:r>
              <a:rPr lang="es-ES_tradnl" altLang="es-ES_tradnl" sz="2000" b="1">
                <a:solidFill>
                  <a:schemeClr val="accent2"/>
                </a:solidFill>
              </a:rPr>
              <a:t>La construcción del San Gotardo </a:t>
            </a:r>
          </a:p>
          <a:p>
            <a:pPr algn="ctr"/>
            <a:r>
              <a:rPr lang="es-ES_tradnl" altLang="es-ES_tradnl" sz="2000" b="1">
                <a:solidFill>
                  <a:schemeClr val="accent2"/>
                </a:solidFill>
              </a:rPr>
              <a:t/>
            </a:r>
            <a:br>
              <a:rPr lang="es-ES_tradnl" altLang="es-ES_tradnl" sz="2000" b="1">
                <a:solidFill>
                  <a:schemeClr val="accent2"/>
                </a:solidFill>
              </a:rPr>
            </a:br>
            <a:r>
              <a:rPr lang="es-ES_tradnl" altLang="es-ES_tradnl" sz="1400"/>
              <a:t>La realización del túnel de San Gotardo ha necesitado 10 años de estudios y 15 años de construcción. </a:t>
            </a:r>
          </a:p>
          <a:p>
            <a:pPr algn="ctr"/>
            <a:endParaRPr lang="es-ES_tradnl" altLang="es-ES_tradnl" sz="1400"/>
          </a:p>
          <a:p>
            <a:pPr algn="ctr"/>
            <a:r>
              <a:rPr lang="es-ES_tradnl" altLang="es-ES_tradnl" sz="1400"/>
              <a:t>La nueva línea se pondrá en servicio a finales de 2013 y el túnel de San Gotardo será entonces el túnel ferroviario más largo del mundo con 57 km., de Erstfeld a Bodio.</a:t>
            </a:r>
          </a:p>
          <a:p>
            <a:pPr algn="ctr"/>
            <a:r>
              <a:rPr lang="es-ES_tradnl" altLang="es-ES_tradnl" sz="1400"/>
              <a:t> </a:t>
            </a:r>
          </a:p>
          <a:p>
            <a:pPr algn="ctr"/>
            <a:r>
              <a:rPr lang="es-ES_tradnl" altLang="es-ES_tradnl" sz="1400"/>
              <a:t>6,5 millones de pasajero y 49 millones de toneladas de mercancías </a:t>
            </a:r>
          </a:p>
          <a:p>
            <a:pPr algn="ctr"/>
            <a:r>
              <a:rPr lang="es-ES_tradnl" altLang="es-ES_tradnl" sz="1400"/>
              <a:t>transitarán por el túnel cada año. </a:t>
            </a:r>
          </a:p>
          <a:p>
            <a:pPr algn="ctr"/>
            <a:endParaRPr lang="es-ES_tradnl" altLang="es-ES_tradnl" sz="1400"/>
          </a:p>
          <a:p>
            <a:pPr algn="ctr"/>
            <a:r>
              <a:rPr lang="es-ES_tradnl" altLang="es-ES_tradnl" sz="1400" u="sng"/>
              <a:t>Objetivo</a:t>
            </a:r>
            <a:r>
              <a:rPr lang="es-ES_tradnl" altLang="es-ES_tradnl" sz="1400"/>
              <a:t> : Reducir la circulación de camiones en la región,</a:t>
            </a:r>
          </a:p>
          <a:p>
            <a:pPr algn="ctr"/>
            <a:r>
              <a:rPr lang="es-ES_tradnl" altLang="es-ES_tradnl" sz="1400"/>
              <a:t>cuyo tráfico se ha multiplicado por 12 en los últimos 25 años.</a:t>
            </a:r>
          </a:p>
          <a:p>
            <a:pPr algn="ctr"/>
            <a:endParaRPr lang="es-ES_tradnl" altLang="es-ES_tradnl" sz="1400"/>
          </a:p>
          <a:p>
            <a:pPr algn="ctr"/>
            <a:r>
              <a:rPr lang="es-ES_tradnl" altLang="es-ES_tradnl" sz="1400"/>
              <a:t> </a:t>
            </a:r>
            <a:r>
              <a:rPr lang="es-ES_tradnl" altLang="es-ES_tradnl" b="1"/>
              <a:t>La obra costará 9830 millones de francos suizos (7990 millones de euros).</a:t>
            </a:r>
          </a:p>
          <a:p>
            <a:pPr algn="ctr"/>
            <a:r>
              <a:rPr lang="es-ES_tradnl" altLang="es-ES_tradnl" sz="1400"/>
              <a:t> </a:t>
            </a:r>
          </a:p>
        </p:txBody>
      </p:sp>
      <p:sp>
        <p:nvSpPr>
          <p:cNvPr id="19459" name="Rectangle 5"/>
          <p:cNvSpPr>
            <a:spLocks noChangeArrowheads="1"/>
          </p:cNvSpPr>
          <p:nvPr/>
        </p:nvSpPr>
        <p:spPr bwMode="auto">
          <a:xfrm>
            <a:off x="947738" y="4005263"/>
            <a:ext cx="7008812" cy="2308225"/>
          </a:xfrm>
          <a:prstGeom prst="rect">
            <a:avLst/>
          </a:prstGeom>
          <a:noFill/>
          <a:ln w="9525">
            <a:noFill/>
            <a:miter lim="800000"/>
            <a:headEnd/>
            <a:tailEnd/>
          </a:ln>
        </p:spPr>
        <p:txBody>
          <a:bodyPr>
            <a:spAutoFit/>
          </a:bodyPr>
          <a:lstStyle/>
          <a:p>
            <a:pPr algn="ctr">
              <a:spcBef>
                <a:spcPct val="30000"/>
              </a:spcBef>
            </a:pPr>
            <a:r>
              <a:rPr lang="es-ES_tradnl" altLang="es-ES_tradnl" sz="2000" b="1">
                <a:solidFill>
                  <a:schemeClr val="accent2"/>
                </a:solidFill>
              </a:rPr>
              <a:t>Los túneles ferroviarios más largos del mundo son:</a:t>
            </a:r>
          </a:p>
          <a:p>
            <a:pPr>
              <a:spcBef>
                <a:spcPct val="30000"/>
              </a:spcBef>
            </a:pPr>
            <a:r>
              <a:rPr lang="es-ES_tradnl" altLang="es-ES_tradnl" sz="2000" b="1"/>
              <a:t>    		</a:t>
            </a:r>
            <a:r>
              <a:rPr lang="es-ES_tradnl" altLang="es-ES_tradnl" sz="1400"/>
              <a:t>57,0 km : San Gotardo (Suiza), 2013</a:t>
            </a:r>
            <a:br>
              <a:rPr lang="es-ES_tradnl" altLang="es-ES_tradnl" sz="1400"/>
            </a:br>
            <a:r>
              <a:rPr lang="es-ES_tradnl" altLang="es-ES_tradnl" sz="1400"/>
              <a:t>      		53,8 km : Sei-Kan (Japón), 1988</a:t>
            </a:r>
            <a:br>
              <a:rPr lang="es-ES_tradnl" altLang="es-ES_tradnl" sz="1400"/>
            </a:br>
            <a:r>
              <a:rPr lang="es-ES_tradnl" altLang="es-ES_tradnl" sz="1400"/>
              <a:t>     		50,5 km : Eurotúnel (Francia-Inglaterra), 1994</a:t>
            </a:r>
            <a:br>
              <a:rPr lang="es-ES_tradnl" altLang="es-ES_tradnl" sz="1400"/>
            </a:br>
            <a:r>
              <a:rPr lang="es-ES_tradnl" altLang="es-ES_tradnl" sz="1400"/>
              <a:t>     		34,5 km : Lötschberg (Suiza), 2007</a:t>
            </a:r>
            <a:br>
              <a:rPr lang="es-ES_tradnl" altLang="es-ES_tradnl" sz="1400"/>
            </a:br>
            <a:r>
              <a:rPr lang="es-ES_tradnl" altLang="es-ES_tradnl" sz="1400"/>
              <a:t>     		28,4 km : Guadarrama (España), 2007</a:t>
            </a:r>
            <a:br>
              <a:rPr lang="es-ES_tradnl" altLang="es-ES_tradnl" sz="1400"/>
            </a:br>
            <a:r>
              <a:rPr lang="es-ES_tradnl" altLang="es-ES_tradnl" sz="1400"/>
              <a:t>    		26,4 km : Hakkôda (Japón), 2010</a:t>
            </a:r>
            <a:br>
              <a:rPr lang="es-ES_tradnl" altLang="es-ES_tradnl" sz="1400"/>
            </a:br>
            <a:r>
              <a:rPr lang="es-ES_tradnl" altLang="es-ES_tradnl" sz="1400"/>
              <a:t>     		25,8 km : Iwate-Ichinohe (Japón), 2002</a:t>
            </a:r>
            <a:br>
              <a:rPr lang="es-ES_tradnl" altLang="es-ES_tradnl" sz="1400"/>
            </a:br>
            <a:r>
              <a:rPr lang="es-ES_tradnl" altLang="es-ES_tradnl" sz="1400"/>
              <a:t>      		22,2 km : Îyama (Japón), 2013 </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wipe(up)">
                                      <p:cBhvr>
                                        <p:cTn id="7" dur="3000"/>
                                        <p:tgtEl>
                                          <p:spTgt spid="1945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9459"/>
                                        </p:tgtEl>
                                        <p:attrNameLst>
                                          <p:attrName>style.visibility</p:attrName>
                                        </p:attrNameLst>
                                      </p:cBhvr>
                                      <p:to>
                                        <p:strVal val="visible"/>
                                      </p:to>
                                    </p:set>
                                    <p:animEffect transition="in" filter="wipe(up)">
                                      <p:cBhvr>
                                        <p:cTn id="12" dur="2500"/>
                                        <p:tgtEl>
                                          <p:spTgt spid="194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19459"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
        <p:cNvGrpSpPr/>
        <p:nvPr/>
      </p:nvGrpSpPr>
      <p:grpSpPr>
        <a:xfrm>
          <a:off x="0" y="0"/>
          <a:ext cx="0" cy="0"/>
          <a:chOff x="0" y="0"/>
          <a:chExt cx="0" cy="0"/>
        </a:xfrm>
      </p:grpSpPr>
      <p:sp>
        <p:nvSpPr>
          <p:cNvPr id="19458" name="Rectangle 4"/>
          <p:cNvSpPr>
            <a:spLocks noChangeArrowheads="1"/>
          </p:cNvSpPr>
          <p:nvPr/>
        </p:nvSpPr>
        <p:spPr bwMode="auto">
          <a:xfrm>
            <a:off x="0" y="1844675"/>
            <a:ext cx="9144000" cy="31686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defRPr/>
            </a:pPr>
            <a:r>
              <a:rPr lang="es-ES_tradnl" altLang="es-ES_tradnl" sz="20000" b="1" dirty="0" smtClean="0">
                <a:solidFill>
                  <a:schemeClr val="accent2"/>
                </a:solidFill>
                <a:effectLst>
                  <a:outerShdw blurRad="38100" dist="38100" dir="2700000" algn="tl">
                    <a:srgbClr val="000000">
                      <a:alpha val="43137"/>
                    </a:srgbClr>
                  </a:outerShdw>
                </a:effectLst>
                <a:latin typeface="Comic Sans MS" panose="030F0702030302020204" pitchFamily="66" charset="0"/>
              </a:rPr>
              <a:t>FIN</a:t>
            </a:r>
            <a:endParaRPr lang="es-ES_tradnl" altLang="es-ES_tradnl" sz="20000" dirty="0" smtClean="0">
              <a:effectLst>
                <a:outerShdw blurRad="38100" dist="38100" dir="2700000" algn="tl">
                  <a:srgbClr val="000000">
                    <a:alpha val="43137"/>
                  </a:srgbClr>
                </a:outerShdw>
              </a:effectLst>
              <a:latin typeface="Comic Sans MS" panose="030F0702030302020204"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9458"/>
                                        </p:tgtEl>
                                        <p:attrNameLst>
                                          <p:attrName>style.visibility</p:attrName>
                                        </p:attrNameLst>
                                      </p:cBhvr>
                                      <p:to>
                                        <p:strVal val="visible"/>
                                      </p:to>
                                    </p:set>
                                    <p:anim calcmode="lin" valueType="num">
                                      <p:cBhvr>
                                        <p:cTn id="7" dur="1000" fill="hold"/>
                                        <p:tgtEl>
                                          <p:spTgt spid="19458"/>
                                        </p:tgtEl>
                                        <p:attrNameLst>
                                          <p:attrName>ppt_w</p:attrName>
                                        </p:attrNameLst>
                                      </p:cBhvr>
                                      <p:tavLst>
                                        <p:tav tm="0">
                                          <p:val>
                                            <p:fltVal val="0"/>
                                          </p:val>
                                        </p:tav>
                                        <p:tav tm="100000">
                                          <p:val>
                                            <p:strVal val="#ppt_w"/>
                                          </p:val>
                                        </p:tav>
                                      </p:tavLst>
                                    </p:anim>
                                    <p:anim calcmode="lin" valueType="num">
                                      <p:cBhvr>
                                        <p:cTn id="8" dur="1000" fill="hold"/>
                                        <p:tgtEl>
                                          <p:spTgt spid="19458"/>
                                        </p:tgtEl>
                                        <p:attrNameLst>
                                          <p:attrName>ppt_h</p:attrName>
                                        </p:attrNameLst>
                                      </p:cBhvr>
                                      <p:tavLst>
                                        <p:tav tm="0">
                                          <p:val>
                                            <p:fltVal val="0"/>
                                          </p:val>
                                        </p:tav>
                                        <p:tav tm="100000">
                                          <p:val>
                                            <p:strVal val="#ppt_h"/>
                                          </p:val>
                                        </p:tav>
                                      </p:tavLst>
                                    </p:anim>
                                    <p:animEffect transition="in" filter="fade">
                                      <p:cBhvr>
                                        <p:cTn id="9" dur="1000"/>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an Gotardo">
  <a:themeElements>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èle par défau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èle par défa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èle par défa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èle par défa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èle par défa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èle par défa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èle par défa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Bilan">
  <a:themeElements>
    <a:clrScheme name="Bilan 1">
      <a:dk1>
        <a:srgbClr val="663300"/>
      </a:dk1>
      <a:lt1>
        <a:srgbClr val="FFFFFF"/>
      </a:lt1>
      <a:dk2>
        <a:srgbClr val="996600"/>
      </a:dk2>
      <a:lt2>
        <a:srgbClr val="DBBD71"/>
      </a:lt2>
      <a:accent1>
        <a:srgbClr val="F8A500"/>
      </a:accent1>
      <a:accent2>
        <a:srgbClr val="808000"/>
      </a:accent2>
      <a:accent3>
        <a:srgbClr val="CAB8AA"/>
      </a:accent3>
      <a:accent4>
        <a:srgbClr val="DADADA"/>
      </a:accent4>
      <a:accent5>
        <a:srgbClr val="FBCFAA"/>
      </a:accent5>
      <a:accent6>
        <a:srgbClr val="737300"/>
      </a:accent6>
      <a:hlink>
        <a:srgbClr val="FFCC66"/>
      </a:hlink>
      <a:folHlink>
        <a:srgbClr val="CCA500"/>
      </a:folHlink>
    </a:clrScheme>
    <a:fontScheme name="Bilan">
      <a:majorFont>
        <a:latin typeface="Arial"/>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ilan 1">
        <a:dk1>
          <a:srgbClr val="663300"/>
        </a:dk1>
        <a:lt1>
          <a:srgbClr val="FFFFFF"/>
        </a:lt1>
        <a:dk2>
          <a:srgbClr val="996600"/>
        </a:dk2>
        <a:lt2>
          <a:srgbClr val="DBBD71"/>
        </a:lt2>
        <a:accent1>
          <a:srgbClr val="F8A500"/>
        </a:accent1>
        <a:accent2>
          <a:srgbClr val="808000"/>
        </a:accent2>
        <a:accent3>
          <a:srgbClr val="CAB8AA"/>
        </a:accent3>
        <a:accent4>
          <a:srgbClr val="DADADA"/>
        </a:accent4>
        <a:accent5>
          <a:srgbClr val="FBCFAA"/>
        </a:accent5>
        <a:accent6>
          <a:srgbClr val="737300"/>
        </a:accent6>
        <a:hlink>
          <a:srgbClr val="FFCC66"/>
        </a:hlink>
        <a:folHlink>
          <a:srgbClr val="CCA500"/>
        </a:folHlink>
      </a:clrScheme>
      <a:clrMap bg1="dk2" tx1="lt1" bg2="dk1" tx2="lt2" accent1="accent1" accent2="accent2" accent3="accent3" accent4="accent4" accent5="accent5" accent6="accent6" hlink="hlink" folHlink="folHlink"/>
    </a:extraClrScheme>
    <a:extraClrScheme>
      <a:clrScheme name="Bilan 2">
        <a:dk1>
          <a:srgbClr val="660000"/>
        </a:dk1>
        <a:lt1>
          <a:srgbClr val="FFFFFF"/>
        </a:lt1>
        <a:dk2>
          <a:srgbClr val="800000"/>
        </a:dk2>
        <a:lt2>
          <a:srgbClr val="FFFFCC"/>
        </a:lt2>
        <a:accent1>
          <a:srgbClr val="CC6600"/>
        </a:accent1>
        <a:accent2>
          <a:srgbClr val="BE7960"/>
        </a:accent2>
        <a:accent3>
          <a:srgbClr val="C0AAAA"/>
        </a:accent3>
        <a:accent4>
          <a:srgbClr val="DADADA"/>
        </a:accent4>
        <a:accent5>
          <a:srgbClr val="E2B8AA"/>
        </a:accent5>
        <a:accent6>
          <a:srgbClr val="AC6D56"/>
        </a:accent6>
        <a:hlink>
          <a:srgbClr val="FFFF99"/>
        </a:hlink>
        <a:folHlink>
          <a:srgbClr val="E5B325"/>
        </a:folHlink>
      </a:clrScheme>
      <a:clrMap bg1="dk2" tx1="lt1" bg2="dk1" tx2="lt2" accent1="accent1" accent2="accent2" accent3="accent3" accent4="accent4" accent5="accent5" accent6="accent6" hlink="hlink" folHlink="folHlink"/>
    </a:extraClrScheme>
    <a:extraClrScheme>
      <a:clrScheme name="Bilan 3">
        <a:dk1>
          <a:srgbClr val="003300"/>
        </a:dk1>
        <a:lt1>
          <a:srgbClr val="FFFFFF"/>
        </a:lt1>
        <a:dk2>
          <a:srgbClr val="4D6A2A"/>
        </a:dk2>
        <a:lt2>
          <a:srgbClr val="CCFF99"/>
        </a:lt2>
        <a:accent1>
          <a:srgbClr val="2EB62E"/>
        </a:accent1>
        <a:accent2>
          <a:srgbClr val="527C3A"/>
        </a:accent2>
        <a:accent3>
          <a:srgbClr val="B2B9AC"/>
        </a:accent3>
        <a:accent4>
          <a:srgbClr val="DADADA"/>
        </a:accent4>
        <a:accent5>
          <a:srgbClr val="ADD7AD"/>
        </a:accent5>
        <a:accent6>
          <a:srgbClr val="497034"/>
        </a:accent6>
        <a:hlink>
          <a:srgbClr val="DDD800"/>
        </a:hlink>
        <a:folHlink>
          <a:srgbClr val="009999"/>
        </a:folHlink>
      </a:clrScheme>
      <a:clrMap bg1="dk2" tx1="lt1" bg2="dk1" tx2="lt2" accent1="accent1" accent2="accent2" accent3="accent3" accent4="accent4" accent5="accent5" accent6="accent6" hlink="hlink" folHlink="folHlink"/>
    </a:extraClrScheme>
    <a:extraClrScheme>
      <a:clrScheme name="Bilan 4">
        <a:dk1>
          <a:srgbClr val="005A58"/>
        </a:dk1>
        <a:lt1>
          <a:srgbClr val="FFFFFF"/>
        </a:lt1>
        <a:dk2>
          <a:srgbClr val="00716E"/>
        </a:dk2>
        <a:lt2>
          <a:srgbClr val="FFFF99"/>
        </a:lt2>
        <a:accent1>
          <a:srgbClr val="2DB3B0"/>
        </a:accent1>
        <a:accent2>
          <a:srgbClr val="6D6FC7"/>
        </a:accent2>
        <a:accent3>
          <a:srgbClr val="AABBBA"/>
        </a:accent3>
        <a:accent4>
          <a:srgbClr val="DADADA"/>
        </a:accent4>
        <a:accent5>
          <a:srgbClr val="ADD6D4"/>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ilan 5">
        <a:dk1>
          <a:srgbClr val="003366"/>
        </a:dk1>
        <a:lt1>
          <a:srgbClr val="FFFFFF"/>
        </a:lt1>
        <a:dk2>
          <a:srgbClr val="2B5481"/>
        </a:dk2>
        <a:lt2>
          <a:srgbClr val="E5FFFF"/>
        </a:lt2>
        <a:accent1>
          <a:srgbClr val="336699"/>
        </a:accent1>
        <a:accent2>
          <a:srgbClr val="00B000"/>
        </a:accent2>
        <a:accent3>
          <a:srgbClr val="ACB3C1"/>
        </a:accent3>
        <a:accent4>
          <a:srgbClr val="DADADA"/>
        </a:accent4>
        <a:accent5>
          <a:srgbClr val="ADB8CA"/>
        </a:accent5>
        <a:accent6>
          <a:srgbClr val="009F00"/>
        </a:accent6>
        <a:hlink>
          <a:srgbClr val="00CCFF"/>
        </a:hlink>
        <a:folHlink>
          <a:srgbClr val="B5FFFB"/>
        </a:folHlink>
      </a:clrScheme>
      <a:clrMap bg1="dk2" tx1="lt1" bg2="dk1" tx2="lt2" accent1="accent1" accent2="accent2" accent3="accent3" accent4="accent4" accent5="accent5" accent6="accent6" hlink="hlink" folHlink="folHlink"/>
    </a:extraClrScheme>
    <a:extraClrScheme>
      <a:clrScheme name="Bilan 6">
        <a:dk1>
          <a:srgbClr val="2F2D25"/>
        </a:dk1>
        <a:lt1>
          <a:srgbClr val="FFFFFF"/>
        </a:lt1>
        <a:dk2>
          <a:srgbClr val="656151"/>
        </a:dk2>
        <a:lt2>
          <a:srgbClr val="FFFFCC"/>
        </a:lt2>
        <a:accent1>
          <a:srgbClr val="818173"/>
        </a:accent1>
        <a:accent2>
          <a:srgbClr val="809EA8"/>
        </a:accent2>
        <a:accent3>
          <a:srgbClr val="B8B7B3"/>
        </a:accent3>
        <a:accent4>
          <a:srgbClr val="DADADA"/>
        </a:accent4>
        <a:accent5>
          <a:srgbClr val="C1C1BC"/>
        </a:accent5>
        <a:accent6>
          <a:srgbClr val="738F98"/>
        </a:accent6>
        <a:hlink>
          <a:srgbClr val="E2C86A"/>
        </a:hlink>
        <a:folHlink>
          <a:srgbClr val="B7B6A3"/>
        </a:folHlink>
      </a:clrScheme>
      <a:clrMap bg1="dk2" tx1="lt1" bg2="dk1" tx2="lt2" accent1="accent1" accent2="accent2" accent3="accent3" accent4="accent4" accent5="accent5" accent6="accent6" hlink="hlink" folHlink="folHlink"/>
    </a:extraClrScheme>
    <a:extraClrScheme>
      <a:clrScheme name="Bilan 7">
        <a:dk1>
          <a:srgbClr val="B4AF80"/>
        </a:dk1>
        <a:lt1>
          <a:srgbClr val="FFFFFF"/>
        </a:lt1>
        <a:dk2>
          <a:srgbClr val="C8C6A2"/>
        </a:dk2>
        <a:lt2>
          <a:srgbClr val="827F4C"/>
        </a:lt2>
        <a:accent1>
          <a:srgbClr val="7C784E"/>
        </a:accent1>
        <a:accent2>
          <a:srgbClr val="A2A4AC"/>
        </a:accent2>
        <a:accent3>
          <a:srgbClr val="E0DFCE"/>
        </a:accent3>
        <a:accent4>
          <a:srgbClr val="DADADA"/>
        </a:accent4>
        <a:accent5>
          <a:srgbClr val="BFBEB2"/>
        </a:accent5>
        <a:accent6>
          <a:srgbClr val="92949B"/>
        </a:accent6>
        <a:hlink>
          <a:srgbClr val="33CCCC"/>
        </a:hlink>
        <a:folHlink>
          <a:srgbClr val="009999"/>
        </a:folHlink>
      </a:clrScheme>
      <a:clrMap bg1="dk2" tx1="lt1" bg2="dk1" tx2="lt2" accent1="accent1" accent2="accent2" accent3="accent3" accent4="accent4" accent5="accent5" accent6="accent6" hlink="hlink" folHlink="folHlink"/>
    </a:extraClrScheme>
    <a:extraClrScheme>
      <a:clrScheme name="Bilan 8">
        <a:dk1>
          <a:srgbClr val="000000"/>
        </a:dk1>
        <a:lt1>
          <a:srgbClr val="DDDDDD"/>
        </a:lt1>
        <a:dk2>
          <a:srgbClr val="000000"/>
        </a:dk2>
        <a:lt2>
          <a:srgbClr val="B8B7D1"/>
        </a:lt2>
        <a:accent1>
          <a:srgbClr val="F1F0F4"/>
        </a:accent1>
        <a:accent2>
          <a:srgbClr val="C1BCFC"/>
        </a:accent2>
        <a:accent3>
          <a:srgbClr val="EBEBEB"/>
        </a:accent3>
        <a:accent4>
          <a:srgbClr val="000000"/>
        </a:accent4>
        <a:accent5>
          <a:srgbClr val="F7F6F8"/>
        </a:accent5>
        <a:accent6>
          <a:srgbClr val="AFAAE4"/>
        </a:accent6>
        <a:hlink>
          <a:srgbClr val="5454C6"/>
        </a:hlink>
        <a:folHlink>
          <a:srgbClr val="6A6F86"/>
        </a:folHlink>
      </a:clrScheme>
      <a:clrMap bg1="lt1" tx1="dk1" bg2="lt2" tx2="dk2" accent1="accent1" accent2="accent2" accent3="accent3" accent4="accent4" accent5="accent5" accent6="accent6" hlink="hlink" folHlink="folHlink"/>
    </a:extraClrScheme>
    <a:extraClrScheme>
      <a:clrScheme name="Bilan 9">
        <a:dk1>
          <a:srgbClr val="000000"/>
        </a:dk1>
        <a:lt1>
          <a:srgbClr val="FFFFFF"/>
        </a:lt1>
        <a:dk2>
          <a:srgbClr val="00A29E"/>
        </a:dk2>
        <a:lt2>
          <a:srgbClr val="CBCBCB"/>
        </a:lt2>
        <a:accent1>
          <a:srgbClr val="E5E5FF"/>
        </a:accent1>
        <a:accent2>
          <a:srgbClr val="79CD6B"/>
        </a:accent2>
        <a:accent3>
          <a:srgbClr val="FFFFFF"/>
        </a:accent3>
        <a:accent4>
          <a:srgbClr val="000000"/>
        </a:accent4>
        <a:accent5>
          <a:srgbClr val="F0F0FF"/>
        </a:accent5>
        <a:accent6>
          <a:srgbClr val="6DBA60"/>
        </a:accent6>
        <a:hlink>
          <a:srgbClr val="4477DE"/>
        </a:hlink>
        <a:folHlink>
          <a:srgbClr val="65498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San Gotardo</Template>
  <TotalTime>1</TotalTime>
  <Words>905</Words>
  <Application>Microsoft Office PowerPoint</Application>
  <PresentationFormat>Presentación en pantalla (4:3)</PresentationFormat>
  <Paragraphs>104</Paragraphs>
  <Slides>22</Slides>
  <Notes>18</Notes>
  <HiddenSlides>0</HiddenSlides>
  <MMClips>0</MMClips>
  <ScaleCrop>false</ScaleCrop>
  <HeadingPairs>
    <vt:vector size="6" baseType="variant">
      <vt:variant>
        <vt:lpstr>Fuentes usadas</vt:lpstr>
      </vt:variant>
      <vt:variant>
        <vt:i4>4</vt:i4>
      </vt:variant>
      <vt:variant>
        <vt:lpstr>Tema</vt:lpstr>
      </vt:variant>
      <vt:variant>
        <vt:i4>3</vt:i4>
      </vt:variant>
      <vt:variant>
        <vt:lpstr>Títulos de diapositiva</vt:lpstr>
      </vt:variant>
      <vt:variant>
        <vt:i4>22</vt:i4>
      </vt:variant>
    </vt:vector>
  </HeadingPairs>
  <TitlesOfParts>
    <vt:vector size="29" baseType="lpstr">
      <vt:lpstr>Arial</vt:lpstr>
      <vt:lpstr>Tahoma</vt:lpstr>
      <vt:lpstr>Wingdings</vt:lpstr>
      <vt:lpstr>Comic Sans MS</vt:lpstr>
      <vt:lpstr>San Gotardo</vt:lpstr>
      <vt:lpstr>Bilan</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2013-12-09T12:11:05Z</dcterms:created>
  <dcterms:modified xsi:type="dcterms:W3CDTF">2013-12-09T12:12:58Z</dcterms:modified>
</cp:coreProperties>
</file>