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WXv4bCCUgWhCvGvNbdlNA==" hashData="el1Q83AFiKcR7xhcMeLX3T+e0V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46"/>
    <a:srgbClr val="0000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C5F5C-0BF5-495F-A4FF-0615AE41095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45523647"/>
      </p:ext>
    </p:extLst>
  </p:cSld>
  <p:clrMapOvr>
    <a:masterClrMapping/>
  </p:clrMapOvr>
  <p:transition spd="slow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D4172-4752-4EA7-91C6-BC8CF45F185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58464470"/>
      </p:ext>
    </p:extLst>
  </p:cSld>
  <p:clrMapOvr>
    <a:masterClrMapping/>
  </p:clrMapOvr>
  <p:transition spd="slow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CB19C6-797E-4D2E-81B4-E82F31FCC98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9512696"/>
      </p:ext>
    </p:extLst>
  </p:cSld>
  <p:clrMapOvr>
    <a:masterClrMapping/>
  </p:clrMapOvr>
  <p:transition spd="slow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AF5FE-6ADE-4E61-9B07-C7D93F9326F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7999591"/>
      </p:ext>
    </p:extLst>
  </p:cSld>
  <p:clrMapOvr>
    <a:masterClrMapping/>
  </p:clrMapOvr>
  <p:transition spd="slow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AC899-61DE-4469-87AE-A0AD422DB37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53262870"/>
      </p:ext>
    </p:extLst>
  </p:cSld>
  <p:clrMapOvr>
    <a:masterClrMapping/>
  </p:clrMapOvr>
  <p:transition spd="slow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879805-3DE9-4FB3-A92B-FBE1C4B4838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667721"/>
      </p:ext>
    </p:extLst>
  </p:cSld>
  <p:clrMapOvr>
    <a:masterClrMapping/>
  </p:clrMapOvr>
  <p:transition spd="slow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870B1-54FC-490E-8460-0C423D9FA0E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45810876"/>
      </p:ext>
    </p:extLst>
  </p:cSld>
  <p:clrMapOvr>
    <a:masterClrMapping/>
  </p:clrMapOvr>
  <p:transition spd="slow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AC40A-0B78-4090-B144-50F6C727775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2663105"/>
      </p:ext>
    </p:extLst>
  </p:cSld>
  <p:clrMapOvr>
    <a:masterClrMapping/>
  </p:clrMapOvr>
  <p:transition spd="slow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84F74-800F-44A0-BABF-8B3AAB540D6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85231740"/>
      </p:ext>
    </p:extLst>
  </p:cSld>
  <p:clrMapOvr>
    <a:masterClrMapping/>
  </p:clrMapOvr>
  <p:transition spd="slow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6791C-A88F-4089-AD49-AAB8B30B155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91025811"/>
      </p:ext>
    </p:extLst>
  </p:cSld>
  <p:clrMapOvr>
    <a:masterClrMapping/>
  </p:clrMapOvr>
  <p:transition spd="slow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3528D-A781-4E9F-8548-0B52AAC8D00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54298348"/>
      </p:ext>
    </p:extLst>
  </p:cSld>
  <p:clrMapOvr>
    <a:masterClrMapping/>
  </p:clrMapOvr>
  <p:transition spd="slow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280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629C7B5-7D30-4F6E-AD03-974DE62214D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635375" y="6184900"/>
            <a:ext cx="31654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b="1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-1" y="539245"/>
            <a:ext cx="450056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176213"/>
            <a:endParaRPr lang="fr-CA" dirty="0">
              <a:latin typeface="Times New Roman" pitchFamily="18" charset="0"/>
              <a:cs typeface="Times New Roman" pitchFamily="18" charset="0"/>
            </a:endParaRPr>
          </a:p>
          <a:p>
            <a:pPr marL="176213"/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Encargado en 1946, el Tren Azul -en francés "Train </a:t>
            </a:r>
            <a:r>
              <a:rPr lang="es-ES" dirty="0" err="1" smtClean="0">
                <a:latin typeface="Times New Roman" pitchFamily="18" charset="0"/>
                <a:cs typeface="Times New Roman" pitchFamily="18" charset="0"/>
              </a:rPr>
              <a:t>bleu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" - es sin duda uno de los palacios sobre rieles más suntuosos. </a:t>
            </a:r>
          </a:p>
          <a:p>
            <a:pPr marL="176213"/>
            <a:endParaRPr lang="es-ES" dirty="0">
              <a:latin typeface="Times New Roman" pitchFamily="18" charset="0"/>
              <a:cs typeface="Times New Roman" pitchFamily="18" charset="0"/>
            </a:endParaRPr>
          </a:p>
          <a:p>
            <a:pPr marL="176213"/>
            <a:endParaRPr lang="es-ES" dirty="0" smtClean="0">
              <a:latin typeface="Times New Roman" pitchFamily="18" charset="0"/>
              <a:cs typeface="Times New Roman" pitchFamily="18" charset="0"/>
            </a:endParaRPr>
          </a:p>
          <a:p>
            <a:pPr marL="176213"/>
            <a:endParaRPr lang="es-ES" dirty="0" smtClean="0">
              <a:latin typeface="Times New Roman" pitchFamily="18" charset="0"/>
              <a:cs typeface="Times New Roman" pitchFamily="18" charset="0"/>
            </a:endParaRPr>
          </a:p>
          <a:p>
            <a:pPr marL="176213"/>
            <a:endParaRPr lang="es-ES" dirty="0" smtClean="0">
              <a:latin typeface="Times New Roman" pitchFamily="18" charset="0"/>
              <a:cs typeface="Times New Roman" pitchFamily="18" charset="0"/>
            </a:endParaRPr>
          </a:p>
          <a:p>
            <a:pPr marL="176213"/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Renovado en 1972 y luego en 1997, perpetúa una tradición de lujo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, de 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comodidad y buen gusto en los rieles sudafricanos. </a:t>
            </a:r>
          </a:p>
          <a:p>
            <a:pPr marL="176213"/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Es el color azul de los 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autos que 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le dio su nombre, como en Francia para el famoso </a:t>
            </a:r>
            <a:r>
              <a:rPr lang="es-ES" smtClean="0">
                <a:latin typeface="Times New Roman" pitchFamily="18" charset="0"/>
                <a:cs typeface="Times New Roman" pitchFamily="18" charset="0"/>
              </a:rPr>
              <a:t>tren </a:t>
            </a:r>
            <a:r>
              <a:rPr lang="es-ES" smtClean="0">
                <a:latin typeface="Times New Roman" pitchFamily="18" charset="0"/>
                <a:cs typeface="Times New Roman" pitchFamily="18" charset="0"/>
              </a:rPr>
              <a:t>nocturno con 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destino a la Riviera francesa.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2053" name="Picture 5" descr="Bild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349500"/>
            <a:ext cx="4319587" cy="359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4500562" y="400746"/>
            <a:ext cx="4464051" cy="5032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 TREN AZUL</a:t>
            </a:r>
            <a:endParaRPr lang="es-ES" sz="36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4837112" y="1082674"/>
            <a:ext cx="3790950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AFRICA DEL SUR</a:t>
            </a:r>
            <a:endParaRPr lang="es-ES" sz="36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5003800" y="1196975"/>
            <a:ext cx="2686050" cy="2952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0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254573" y="4764436"/>
            <a:ext cx="3384550" cy="18002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HAGA UN CLIP</a:t>
            </a:r>
          </a:p>
          <a:p>
            <a:pPr algn="ctr"/>
            <a:r>
              <a:rPr lang="es-ES" sz="20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PARA LLEVAR</a:t>
            </a:r>
          </a:p>
          <a:p>
            <a:pPr algn="ctr"/>
            <a:r>
              <a:rPr lang="es-ES" sz="20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RITMO</a:t>
            </a:r>
            <a:endParaRPr lang="es-ES" sz="20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40970" name="Picture 10" descr="Eisenbah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6738" y="1628775"/>
            <a:ext cx="1438275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  <p:sndAc>
      <p:stSnd>
        <p:snd r:embed="rId2" name="Exodus-Mancini 3m57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4 -0.00138 C 0.04444 -0.00115 0.36597 -0.00486 0.46406 -0.00463 C 0.5618 -0.00509 0.50885 -0.00509 0.54774 -0.00463 C 0.67031 -0.00833 0.57309 -0.00208 0.69774 -0.00162 C 0.82239 -0.00115 1.20694 -0.00092 1.29548 -0.00138 L 1.22882 -0.00439 " pathEditMode="relative" rAng="0" ptsTypes="fafaAf">
                                      <p:cBhvr>
                                        <p:cTn id="6" dur="5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736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lue-T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3125"/>
            <a:ext cx="9144000" cy="777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761163" y="6496050"/>
            <a:ext cx="241141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200" b="1"/>
              <a:t>1,000 miles on the Blue Train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875463" y="6007100"/>
            <a:ext cx="20891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200" b="1"/>
              <a:t>Luxury Service at 58 mph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099" name="Picture 3" descr="Bild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394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3" name="Picture 3" descr="blue-train-right-viewing-carri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49863-blue-train-610x4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0588"/>
            <a:ext cx="5148263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Bild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49275"/>
            <a:ext cx="3770313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7" name="Picture 3" descr="blue-train-3A_picn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820150" cy="638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1" name="Picture 3" descr="blue-t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299450" cy="557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19" name="Picture 3" descr="full_full_deluxe%20suite%20twin%20bed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3425" cy="556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3" name="Rectangle 3" descr="DS-double-evening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7" name="Picture 3" descr="Rovos-DS-double-bed-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8096250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 descr="Bild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523162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5" name="Picture 3" descr="5470_BT_ba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569325" cy="623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39" name="Picture 3" descr="blue-train-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3425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3" name="Picture 8" descr="Bild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7" name="Picture 3" descr="Bild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6986587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5" name="Rectangle 3" descr="outenique-CP2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280400" cy="621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3" name="Picture 4" descr="BlueTrainLog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33623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 descr="timbres-rec3a7u-en-2011-0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5"/>
          <a:stretch>
            <a:fillRect/>
          </a:stretch>
        </p:blipFill>
        <p:spPr bwMode="auto">
          <a:xfrm>
            <a:off x="107950" y="2708275"/>
            <a:ext cx="4321175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7" descr="Bild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5888"/>
            <a:ext cx="4367212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7" name="Rectangle 3" descr="lounge-car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1" name="Rectangle 3" descr="DC195-shangani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5" name="Rectangle 3" descr="220Kei-full-view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9" name="Rectangle 3" descr="Obs-car-evening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3" descr="royal-suite3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7" name="Rectangle 3" descr="club-lounge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169275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7587" name="Rectangle 3"/>
          <p:cNvSpPr>
            <a:spLocks noGrp="1" noChangeAspect="1" noChangeArrowheads="1"/>
          </p:cNvSpPr>
          <p:nvPr isPhoto="1"/>
        </p:nvSpPr>
        <p:spPr bwMode="auto">
          <a:xfrm>
            <a:off x="1403350" y="0"/>
            <a:ext cx="6408738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450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8611" name="Rectangle 3"/>
          <p:cNvSpPr>
            <a:spLocks noGrp="1" noChangeAspect="1" noChangeArrowheads="1"/>
          </p:cNvSpPr>
          <p:nvPr isPhoto="1"/>
        </p:nvSpPr>
        <p:spPr bwMode="auto">
          <a:xfrm>
            <a:off x="1403350" y="0"/>
            <a:ext cx="6408738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450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3" name="Rectangle 3" descr="DS-bathroom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1747" name="Rectangle 3" descr="royal-suite-bathroom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780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345362" cy="613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57725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5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0350"/>
            <a:ext cx="4321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6" descr="rovos_lo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" t="650" r="473" b="650"/>
          <a:stretch>
            <a:fillRect/>
          </a:stretch>
        </p:blipFill>
        <p:spPr bwMode="auto">
          <a:xfrm>
            <a:off x="22225" y="3522663"/>
            <a:ext cx="4598988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22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6867" name="Picture 3" descr="Bil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5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4813"/>
            <a:ext cx="4032250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5" descr="blue-train-right-viewing-carri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860800"/>
            <a:ext cx="4106862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7891" name="Rectangle 3" descr="full-steam-evening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7235825" y="3860800"/>
            <a:ext cx="1081088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FIN</a:t>
            </a:r>
          </a:p>
        </p:txBody>
      </p:sp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6084888" y="6237288"/>
            <a:ext cx="2762250" cy="400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dirty="0">
                <a:solidFill>
                  <a:schemeClr val="bg1"/>
                </a:solidFill>
                <a:latin typeface="Times New Roman"/>
                <a:cs typeface="Times New Roman"/>
              </a:rPr>
              <a:t>F</a:t>
            </a:r>
            <a:r>
              <a:rPr lang="es-ES" sz="2800" kern="10" dirty="0" smtClean="0">
                <a:solidFill>
                  <a:schemeClr val="bg1"/>
                </a:solidFill>
                <a:latin typeface="Times New Roman"/>
                <a:cs typeface="Times New Roman"/>
              </a:rPr>
              <a:t>OTOS DE LA RED</a:t>
            </a:r>
            <a:endParaRPr lang="es-ES" sz="2800" kern="1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 TREN AZUL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 TREN AZUL</Template>
  <TotalTime>6</TotalTime>
  <Words>124</Words>
  <Application>Microsoft Office PowerPoint</Application>
  <PresentationFormat>Presentación en pantalla (4:3)</PresentationFormat>
  <Paragraphs>19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EL  TREN AZUL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2021-05-06T07:17:45Z</dcterms:created>
  <dcterms:modified xsi:type="dcterms:W3CDTF">2021-05-06T07:23:46Z</dcterms:modified>
</cp:coreProperties>
</file>