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0" r:id="rId3"/>
    <p:sldId id="292" r:id="rId4"/>
    <p:sldId id="285" r:id="rId5"/>
    <p:sldId id="291" r:id="rId6"/>
    <p:sldId id="261" r:id="rId7"/>
    <p:sldId id="294" r:id="rId8"/>
    <p:sldId id="260" r:id="rId9"/>
    <p:sldId id="259" r:id="rId10"/>
    <p:sldId id="277" r:id="rId11"/>
    <p:sldId id="278" r:id="rId12"/>
    <p:sldId id="280" r:id="rId13"/>
    <p:sldId id="288" r:id="rId14"/>
    <p:sldId id="282" r:id="rId15"/>
    <p:sldId id="281" r:id="rId16"/>
    <p:sldId id="265" r:id="rId17"/>
    <p:sldId id="266" r:id="rId18"/>
    <p:sldId id="293" r:id="rId19"/>
    <p:sldId id="275" r:id="rId20"/>
    <p:sldId id="270" r:id="rId21"/>
    <p:sldId id="276" r:id="rId22"/>
    <p:sldId id="268" r:id="rId23"/>
    <p:sldId id="287" r:id="rId24"/>
    <p:sldId id="295" r:id="rId25"/>
    <p:sldId id="258" r:id="rId26"/>
    <p:sldId id="262" r:id="rId27"/>
    <p:sldId id="296" r:id="rId2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9Y5TrvPMO7FEmv/AnlQTg==" hashData="dua1YVrKROLQfzJPKde/XK09z0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CCFF"/>
    <a:srgbClr val="FFFF00"/>
    <a:srgbClr val="FF6600"/>
    <a:srgbClr val="CC33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37" autoAdjust="0"/>
    <p:restoredTop sz="94622" autoAdjust="0"/>
  </p:normalViewPr>
  <p:slideViewPr>
    <p:cSldViewPr>
      <p:cViewPr>
        <p:scale>
          <a:sx n="77" d="100"/>
          <a:sy n="77" d="100"/>
        </p:scale>
        <p:origin x="-786" y="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F8CC7E-4308-41EF-8A9A-B958DF358EC7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439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B2F30A-E04D-4057-8978-38B8B632AF39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254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F4E317-A392-4219-BDE8-7B6837DFCFFF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4106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74DC93-BF44-4C2F-B837-59A72DA8FCC9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4859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B622B0-EB8E-43D2-85BC-23CA38A8E47C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5864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68E91C-9E4F-4B12-8DF7-0410B29CC02E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3087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EF87F0-E307-4125-B5D7-C3FC44CF3C4E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3859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86B035-00E6-4A07-93B2-A37344F36CF1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9167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D384DB-EA72-483F-9593-86CDB6208BB3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5180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5CDE77-3844-40A2-8C94-6D99448309F2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273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E10CE0-7766-4B5B-B6E0-0BDAFCB1ADEA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54834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378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E9BF19C-FA3B-4976-AC61-E8AA29ABB7C2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>
                <a:gamma/>
                <a:shade val="46275"/>
                <a:invGamma/>
              </a:srgbClr>
            </a:gs>
            <a:gs pos="50000">
              <a:srgbClr val="FF9900"/>
            </a:gs>
            <a:gs pos="100000">
              <a:srgbClr val="FF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0" y="304800"/>
            <a:ext cx="9144000" cy="380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FR" sz="4000" dirty="0" err="1">
                <a:solidFill>
                  <a:srgbClr val="FFFF00"/>
                </a:solidFill>
                <a:latin typeface="Comic Sans MS" pitchFamily="66" charset="0"/>
              </a:rPr>
              <a:t>Wat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fr-FR" sz="4000" dirty="0" err="1">
                <a:solidFill>
                  <a:srgbClr val="FFFF00"/>
                </a:solidFill>
                <a:latin typeface="Comic Sans MS" pitchFamily="66" charset="0"/>
              </a:rPr>
              <a:t>Pha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fr-FR" sz="4000" dirty="0" err="1">
                <a:solidFill>
                  <a:srgbClr val="FFFF00"/>
                </a:solidFill>
                <a:latin typeface="Comic Sans MS" pitchFamily="66" charset="0"/>
              </a:rPr>
              <a:t>Luang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</a:rPr>
              <a:t> Ta Bua</a:t>
            </a:r>
            <a:r>
              <a:rPr lang="fr-FR" dirty="0">
                <a:solidFill>
                  <a:srgbClr val="FFFF00"/>
                </a:solidFill>
                <a:latin typeface="Comic Sans MS" pitchFamily="66" charset="0"/>
              </a:rPr>
              <a:t> </a:t>
            </a:r>
          </a:p>
          <a:p>
            <a:pPr algn="ctr"/>
            <a:endParaRPr lang="fr-FR" dirty="0">
              <a:solidFill>
                <a:srgbClr val="FFFF00"/>
              </a:solidFill>
              <a:latin typeface="Comic Sans MS" pitchFamily="66" charset="0"/>
            </a:endParaRPr>
          </a:p>
          <a:p>
            <a:pPr algn="ctr"/>
            <a:r>
              <a:rPr lang="fr-FR" sz="3600" dirty="0">
                <a:solidFill>
                  <a:srgbClr val="FFFF00"/>
                </a:solidFill>
                <a:latin typeface="Comic Sans MS" pitchFamily="66" charset="0"/>
              </a:rPr>
              <a:t>El </a:t>
            </a: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</a:rPr>
              <a:t>templo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</a:rPr>
              <a:t> de los tigres</a:t>
            </a:r>
          </a:p>
          <a:p>
            <a:pPr algn="ctr"/>
            <a:r>
              <a:rPr lang="fr-FR" dirty="0">
                <a:solidFill>
                  <a:srgbClr val="FFFF00"/>
                </a:solidFill>
                <a:latin typeface="Comic Sans MS" pitchFamily="66" charset="0"/>
              </a:rPr>
              <a:t> </a:t>
            </a:r>
          </a:p>
          <a:p>
            <a:endParaRPr lang="fr-FR" dirty="0">
              <a:solidFill>
                <a:srgbClr val="FFFFFF"/>
              </a:solidFill>
              <a:latin typeface="Georgia" pitchFamily="18" charset="0"/>
            </a:endParaRPr>
          </a:p>
          <a:p>
            <a:pPr algn="ctr"/>
            <a:r>
              <a:rPr lang="fr-FR" dirty="0">
                <a:solidFill>
                  <a:srgbClr val="FFFF00"/>
                </a:solidFill>
                <a:latin typeface="Comic Sans MS" pitchFamily="66" charset="0"/>
              </a:rPr>
              <a:t>En 1999, los habitantes de un </a:t>
            </a:r>
            <a:r>
              <a:rPr lang="fr-FR" dirty="0" err="1">
                <a:solidFill>
                  <a:srgbClr val="FFFF00"/>
                </a:solidFill>
                <a:latin typeface="Comic Sans MS" pitchFamily="66" charset="0"/>
              </a:rPr>
              <a:t>pueblecito</a:t>
            </a:r>
            <a:r>
              <a:rPr lang="fr-FR" dirty="0">
                <a:solidFill>
                  <a:srgbClr val="FFFF00"/>
                </a:solidFill>
                <a:latin typeface="Comic Sans MS" pitchFamily="66" charset="0"/>
              </a:rPr>
              <a:t> de la </a:t>
            </a:r>
            <a:r>
              <a:rPr lang="fr-FR" dirty="0" err="1">
                <a:solidFill>
                  <a:srgbClr val="FFFF00"/>
                </a:solidFill>
                <a:latin typeface="Comic Sans MS" pitchFamily="66" charset="0"/>
              </a:rPr>
              <a:t>provincia</a:t>
            </a:r>
            <a:r>
              <a:rPr lang="fr-FR" dirty="0">
                <a:solidFill>
                  <a:srgbClr val="FFFF00"/>
                </a:solidFill>
                <a:latin typeface="Comic Sans MS" pitchFamily="66" charset="0"/>
              </a:rPr>
              <a:t> de </a:t>
            </a:r>
            <a:r>
              <a:rPr lang="fr-FR" dirty="0" err="1">
                <a:solidFill>
                  <a:srgbClr val="FFFF00"/>
                </a:solidFill>
                <a:latin typeface="Comic Sans MS" pitchFamily="66" charset="0"/>
              </a:rPr>
              <a:t>Kanchanaburi</a:t>
            </a:r>
            <a:r>
              <a:rPr lang="fr-FR" dirty="0">
                <a:solidFill>
                  <a:srgbClr val="FFFF00"/>
                </a:solidFill>
                <a:latin typeface="Comic Sans MS" pitchFamily="66" charset="0"/>
              </a:rPr>
              <a:t>, en </a:t>
            </a:r>
            <a:r>
              <a:rPr lang="fr-FR" dirty="0" err="1">
                <a:solidFill>
                  <a:srgbClr val="FFFF00"/>
                </a:solidFill>
                <a:latin typeface="Comic Sans MS" pitchFamily="66" charset="0"/>
              </a:rPr>
              <a:t>Tailandia</a:t>
            </a:r>
            <a:r>
              <a:rPr lang="fr-FR" dirty="0">
                <a:solidFill>
                  <a:srgbClr val="FFFF00"/>
                </a:solidFill>
                <a:latin typeface="Comic Sans MS" pitchFamily="66" charset="0"/>
              </a:rPr>
              <a:t>, </a:t>
            </a:r>
            <a:r>
              <a:rPr lang="fr-FR" dirty="0" err="1">
                <a:solidFill>
                  <a:srgbClr val="FFFF00"/>
                </a:solidFill>
                <a:latin typeface="Comic Sans MS" pitchFamily="66" charset="0"/>
              </a:rPr>
              <a:t>encontraron</a:t>
            </a:r>
            <a:r>
              <a:rPr lang="fr-FR" dirty="0">
                <a:solidFill>
                  <a:srgbClr val="FFFF00"/>
                </a:solidFill>
                <a:latin typeface="Comic Sans MS" pitchFamily="66" charset="0"/>
              </a:rPr>
              <a:t> en el </a:t>
            </a:r>
            <a:r>
              <a:rPr lang="fr-FR" dirty="0" err="1">
                <a:solidFill>
                  <a:srgbClr val="FFFF00"/>
                </a:solidFill>
                <a:latin typeface="Comic Sans MS" pitchFamily="66" charset="0"/>
              </a:rPr>
              <a:t>bosque</a:t>
            </a:r>
            <a:r>
              <a:rPr lang="fr-FR" dirty="0">
                <a:solidFill>
                  <a:srgbClr val="FFFF00"/>
                </a:solidFill>
                <a:latin typeface="Comic Sans MS" pitchFamily="66" charset="0"/>
              </a:rPr>
              <a:t> dos tigres </a:t>
            </a:r>
            <a:r>
              <a:rPr lang="fr-FR" dirty="0" err="1">
                <a:solidFill>
                  <a:srgbClr val="FFFF00"/>
                </a:solidFill>
                <a:latin typeface="Comic Sans MS" pitchFamily="66" charset="0"/>
              </a:rPr>
              <a:t>bebés</a:t>
            </a:r>
            <a:r>
              <a:rPr lang="fr-FR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fr-FR" dirty="0" err="1">
                <a:solidFill>
                  <a:srgbClr val="FFFF00"/>
                </a:solidFill>
                <a:latin typeface="Comic Sans MS" pitchFamily="66" charset="0"/>
              </a:rPr>
              <a:t>heridos</a:t>
            </a:r>
            <a:r>
              <a:rPr lang="fr-FR" dirty="0">
                <a:solidFill>
                  <a:srgbClr val="FFFF00"/>
                </a:solidFill>
                <a:latin typeface="Comic Sans MS" pitchFamily="66" charset="0"/>
              </a:rPr>
              <a:t> a </a:t>
            </a:r>
            <a:r>
              <a:rPr lang="fr-FR" dirty="0" err="1">
                <a:solidFill>
                  <a:srgbClr val="FFFF00"/>
                </a:solidFill>
                <a:latin typeface="Comic Sans MS" pitchFamily="66" charset="0"/>
              </a:rPr>
              <a:t>cuyos</a:t>
            </a:r>
            <a:r>
              <a:rPr lang="fr-FR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fr-FR" dirty="0" err="1">
                <a:solidFill>
                  <a:srgbClr val="FFFF00"/>
                </a:solidFill>
                <a:latin typeface="Comic Sans MS" pitchFamily="66" charset="0"/>
              </a:rPr>
              <a:t>padres</a:t>
            </a:r>
            <a:r>
              <a:rPr lang="fr-FR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fr-FR" dirty="0" err="1">
                <a:solidFill>
                  <a:srgbClr val="FFFF00"/>
                </a:solidFill>
                <a:latin typeface="Comic Sans MS" pitchFamily="66" charset="0"/>
              </a:rPr>
              <a:t>habían</a:t>
            </a:r>
            <a:r>
              <a:rPr lang="fr-FR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fr-FR" dirty="0" err="1">
                <a:solidFill>
                  <a:srgbClr val="FFFF00"/>
                </a:solidFill>
                <a:latin typeface="Comic Sans MS" pitchFamily="66" charset="0"/>
              </a:rPr>
              <a:t>matado</a:t>
            </a:r>
            <a:r>
              <a:rPr lang="fr-FR" dirty="0">
                <a:solidFill>
                  <a:srgbClr val="FFFF00"/>
                </a:solidFill>
                <a:latin typeface="Comic Sans MS" pitchFamily="66" charset="0"/>
              </a:rPr>
              <a:t> los </a:t>
            </a:r>
            <a:r>
              <a:rPr lang="fr-FR" dirty="0" err="1">
                <a:solidFill>
                  <a:srgbClr val="FFFF00"/>
                </a:solidFill>
                <a:latin typeface="Comic Sans MS" pitchFamily="66" charset="0"/>
              </a:rPr>
              <a:t>cazadores</a:t>
            </a:r>
            <a:r>
              <a:rPr lang="fr-FR" dirty="0">
                <a:solidFill>
                  <a:srgbClr val="FFFF00"/>
                </a:solidFill>
                <a:latin typeface="Georgia" pitchFamily="18" charset="0"/>
              </a:rPr>
              <a:t>.</a:t>
            </a:r>
          </a:p>
        </p:txBody>
      </p:sp>
      <p:pic>
        <p:nvPicPr>
          <p:cNvPr id="39942" name="Picture 6" descr="179649_HAS1YERII5OBU7LPFCUAVOTJY3TWOL_178218_reg1xhhevz6rfinjwu77177cjd1cgd_tigre625_1__h17532_H210926_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4267200"/>
            <a:ext cx="1708150" cy="224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>
                <a:gamma/>
                <a:shade val="46275"/>
                <a:invGamma/>
              </a:srgbClr>
            </a:gs>
            <a:gs pos="50000">
              <a:srgbClr val="FF9900"/>
            </a:gs>
            <a:gs pos="100000">
              <a:srgbClr val="FF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fr-FR">
              <a:solidFill>
                <a:srgbClr val="FFFFFF"/>
              </a:solidFill>
              <a:latin typeface="Georgia" pitchFamily="18" charset="0"/>
            </a:endParaRPr>
          </a:p>
          <a:p>
            <a:pPr algn="ctr"/>
            <a:r>
              <a:rPr lang="fr-FR">
                <a:solidFill>
                  <a:srgbClr val="FFFF00"/>
                </a:solidFill>
                <a:latin typeface="Comic Sans MS" pitchFamily="66" charset="0"/>
              </a:rPr>
              <a:t> No sabiendo qué hacer con ellos, les llevaron al templo budista Wat Pha Luang donde fueron recogidos y cuidados por los monjes. El "Templo de los Tigres" acababa de nacer. </a:t>
            </a:r>
            <a:br>
              <a:rPr lang="fr-FR">
                <a:solidFill>
                  <a:srgbClr val="FFFF00"/>
                </a:solidFill>
                <a:latin typeface="Comic Sans MS" pitchFamily="66" charset="0"/>
              </a:rPr>
            </a:br>
            <a:endParaRPr lang="fr-FR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43012" name="Picture 4" descr="cub3-cc-yode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2209800"/>
            <a:ext cx="4445000" cy="424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>
                <a:gamma/>
                <a:shade val="46275"/>
                <a:invGamma/>
              </a:srgbClr>
            </a:gs>
            <a:gs pos="50000">
              <a:srgbClr val="FF9900"/>
            </a:gs>
            <a:gs pos="100000">
              <a:srgbClr val="FF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533400" y="228600"/>
            <a:ext cx="8610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ctr">
              <a:spcBef>
                <a:spcPct val="50000"/>
              </a:spcBef>
            </a:pPr>
            <a:endParaRPr lang="es-ES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0" y="152400"/>
            <a:ext cx="9144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>
                <a:solidFill>
                  <a:srgbClr val="FFFF00"/>
                </a:solidFill>
                <a:latin typeface="Comic Sans MS" pitchFamily="66" charset="0"/>
              </a:rPr>
              <a:t>A raíz de ésto, numerosos bebés tigres sin papás fueron llevados a este templo y cuidados por los monjes y residentes. </a:t>
            </a:r>
          </a:p>
        </p:txBody>
      </p:sp>
      <p:pic>
        <p:nvPicPr>
          <p:cNvPr id="32778" name="Picture 10" descr="179649_HAS1YERII5OBU7LPFCUAVOTJY3TWOL_178218_reg1xhhevz6rfinjwu77177cjd1cgd_b_b__tigres_mimi_1_H210618_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447800"/>
            <a:ext cx="4419600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9" name="Picture 11" descr="179649_HAS1YERII5OBU7LPFCUAVOTJY3TWOL_tigre_H185932_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2590800"/>
            <a:ext cx="3195638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>
                <a:gamma/>
                <a:shade val="46275"/>
                <a:invGamma/>
              </a:srgbClr>
            </a:gs>
            <a:gs pos="50000">
              <a:srgbClr val="FF9900"/>
            </a:gs>
            <a:gs pos="100000">
              <a:srgbClr val="FF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templetiger8v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609600"/>
            <a:ext cx="7696200" cy="565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533400" y="228600"/>
            <a:ext cx="8610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ctr">
              <a:spcBef>
                <a:spcPct val="50000"/>
              </a:spcBef>
            </a:pPr>
            <a:endParaRPr lang="es-ES_tradnl">
              <a:solidFill>
                <a:srgbClr val="FFFF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>
                <a:gamma/>
                <a:shade val="46275"/>
                <a:invGamma/>
              </a:srgbClr>
            </a:gs>
            <a:gs pos="50000">
              <a:srgbClr val="FF9900"/>
            </a:gs>
            <a:gs pos="100000">
              <a:srgbClr val="FF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tigres_40_92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0"/>
            <a:ext cx="4505325" cy="666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4800600" y="304800"/>
            <a:ext cx="419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80"/>
              </a:solidFill>
              <a:latin typeface="Comic Sans MS" pitchFamily="66" charset="0"/>
            </a:endParaRP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4724400" y="1371600"/>
            <a:ext cx="4419600" cy="337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FFFF00"/>
                </a:solidFill>
                <a:latin typeface="Comic Sans MS" pitchFamily="66" charset="0"/>
              </a:rPr>
              <a:t>Los tigres son amaestrados y habituados a no comer más que carne cocida, con el fin de evitar el desarrollo del gusto por la sangre. </a:t>
            </a:r>
          </a:p>
          <a:p>
            <a:pPr>
              <a:spcBef>
                <a:spcPct val="50000"/>
              </a:spcBef>
            </a:pPr>
            <a:endParaRPr lang="fr-FR">
              <a:solidFill>
                <a:srgbClr val="FFFF00"/>
              </a:solidFill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r>
              <a:rPr lang="fr-FR">
                <a:solidFill>
                  <a:srgbClr val="FFFF00"/>
                </a:solidFill>
                <a:latin typeface="Comic Sans MS" pitchFamily="66" charset="0"/>
              </a:rPr>
              <a:t>Son tratados como miembros de la familia del templo.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>
                <a:gamma/>
                <a:shade val="46275"/>
                <a:invGamma/>
              </a:srgbClr>
            </a:gs>
            <a:gs pos="50000">
              <a:srgbClr val="FF9900"/>
            </a:gs>
            <a:gs pos="100000">
              <a:srgbClr val="FF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533400" y="228600"/>
            <a:ext cx="8610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ctr">
              <a:spcBef>
                <a:spcPct val="50000"/>
              </a:spcBef>
            </a:pPr>
            <a:endParaRPr lang="es-ES_tradnl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46084" name="Picture 4" descr="Phra Acham phus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57200"/>
            <a:ext cx="3857625" cy="617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5181600" y="3048000"/>
            <a:ext cx="32639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2800">
                <a:solidFill>
                  <a:srgbClr val="FFFF00"/>
                </a:solidFill>
                <a:latin typeface="Comic Sans MS" pitchFamily="66" charset="0"/>
              </a:rPr>
              <a:t>Phra Acham Phusit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>
                <a:gamma/>
                <a:shade val="46275"/>
                <a:invGamma/>
              </a:srgbClr>
            </a:gs>
            <a:gs pos="50000">
              <a:srgbClr val="FF9900"/>
            </a:gs>
            <a:gs pos="100000">
              <a:srgbClr val="FF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tigres_43_9281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433388"/>
            <a:ext cx="8001000" cy="5989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>
                <a:gamma/>
                <a:shade val="46275"/>
                <a:invGamma/>
              </a:srgbClr>
            </a:gs>
            <a:gs pos="50000">
              <a:srgbClr val="FF9900"/>
            </a:gs>
            <a:gs pos="100000">
              <a:srgbClr val="FF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54818661_cb1ba354f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736600"/>
            <a:ext cx="8305800" cy="553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>
                <a:gamma/>
                <a:shade val="46275"/>
                <a:invGamma/>
              </a:srgbClr>
            </a:gs>
            <a:gs pos="50000">
              <a:srgbClr val="FF9900"/>
            </a:gs>
            <a:gs pos="100000">
              <a:srgbClr val="FF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800px-Dsc045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>
                <a:gamma/>
                <a:shade val="46275"/>
                <a:invGamma/>
              </a:srgbClr>
            </a:gs>
            <a:gs pos="50000">
              <a:srgbClr val="FF9900"/>
            </a:gs>
            <a:gs pos="100000">
              <a:srgbClr val="FF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800px-Dsc045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57200"/>
            <a:ext cx="8077200" cy="605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>
                <a:gamma/>
                <a:shade val="46275"/>
                <a:invGamma/>
              </a:srgbClr>
            </a:gs>
            <a:gs pos="50000">
              <a:srgbClr val="FF9900"/>
            </a:gs>
            <a:gs pos="100000">
              <a:srgbClr val="FF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3260904_706ff846a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33400"/>
            <a:ext cx="7772400" cy="589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>
                <a:gamma/>
                <a:shade val="46275"/>
                <a:invGamma/>
              </a:srgbClr>
            </a:gs>
            <a:gs pos="50000">
              <a:srgbClr val="FF9900"/>
            </a:gs>
            <a:gs pos="100000">
              <a:srgbClr val="FF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tigrestemple4y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57200"/>
            <a:ext cx="3660775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4419600" y="2438400"/>
            <a:ext cx="4495800" cy="173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>
                <a:solidFill>
                  <a:srgbClr val="FFFF00"/>
                </a:solidFill>
                <a:latin typeface="Comic Sans MS" pitchFamily="66" charset="0"/>
              </a:rPr>
              <a:t>Es un lugar considerado como santuario de animales y preservación de los mismos.</a:t>
            </a:r>
          </a:p>
          <a:p>
            <a:pPr algn="ctr">
              <a:spcBef>
                <a:spcPct val="50000"/>
              </a:spcBef>
            </a:pPr>
            <a:endParaRPr lang="fr-FR">
              <a:solidFill>
                <a:srgbClr val="FFFF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>
                <a:gamma/>
                <a:shade val="46275"/>
                <a:invGamma/>
              </a:srgbClr>
            </a:gs>
            <a:gs pos="50000">
              <a:srgbClr val="FF9900"/>
            </a:gs>
            <a:gs pos="100000">
              <a:srgbClr val="FF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IMG_15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5334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>
                <a:gamma/>
                <a:shade val="46275"/>
                <a:invGamma/>
              </a:srgbClr>
            </a:gs>
            <a:gs pos="50000">
              <a:srgbClr val="FF9900"/>
            </a:gs>
            <a:gs pos="100000">
              <a:srgbClr val="FF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250292482808381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33400"/>
            <a:ext cx="3922713" cy="586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4800600" y="1752600"/>
            <a:ext cx="41148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2800">
                <a:solidFill>
                  <a:srgbClr val="FFFF00"/>
                </a:solidFill>
                <a:latin typeface="Comic Sans MS" pitchFamily="66" charset="0"/>
              </a:rPr>
              <a:t>El templo está abierto al turismo. </a:t>
            </a:r>
          </a:p>
        </p:txBody>
      </p:sp>
      <p:pic>
        <p:nvPicPr>
          <p:cNvPr id="28679" name="Picture 7" descr="800px-Tourists_tiger_temp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657600"/>
            <a:ext cx="4191000" cy="226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>
                <a:gamma/>
                <a:shade val="46275"/>
                <a:invGamma/>
              </a:srgbClr>
            </a:gs>
            <a:gs pos="50000">
              <a:srgbClr val="FF9900"/>
            </a:gs>
            <a:gs pos="100000">
              <a:srgbClr val="FF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age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57200"/>
            <a:ext cx="7772400" cy="5100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0" y="5715000"/>
            <a:ext cx="91440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>
                <a:solidFill>
                  <a:srgbClr val="FFFF00"/>
                </a:solidFill>
                <a:latin typeface="Comic Sans MS" pitchFamily="66" charset="0"/>
              </a:rPr>
              <a:t>  Los empleados mantienen a los tigres bajo control, y están siempre preparados para intervenir si éstos llegaran a agitarse. 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>
                <a:gamma/>
                <a:shade val="46275"/>
                <a:invGamma/>
              </a:srgbClr>
            </a:gs>
            <a:gs pos="50000">
              <a:srgbClr val="FF9900"/>
            </a:gs>
            <a:gs pos="100000">
              <a:srgbClr val="FF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image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371600"/>
            <a:ext cx="4724400" cy="270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304800" y="228600"/>
            <a:ext cx="85344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>
                <a:solidFill>
                  <a:srgbClr val="FFFF00"/>
                </a:solidFill>
                <a:latin typeface="Comic Sans MS" pitchFamily="66" charset="0"/>
              </a:rPr>
              <a:t> Los visitantes pueden dejar un donativo si quieren hacerse fotos con los tigres.</a:t>
            </a:r>
          </a:p>
        </p:txBody>
      </p:sp>
      <p:pic>
        <p:nvPicPr>
          <p:cNvPr id="13316" name="Picture 4" descr="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2362200"/>
            <a:ext cx="3505200" cy="275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image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4191000"/>
            <a:ext cx="3195638" cy="2522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>
                <a:gamma/>
                <a:shade val="46275"/>
                <a:invGamma/>
              </a:srgbClr>
            </a:gs>
            <a:gs pos="50000">
              <a:srgbClr val="FF9900"/>
            </a:gs>
            <a:gs pos="100000">
              <a:srgbClr val="FF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533400" y="228600"/>
            <a:ext cx="8610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ctr">
              <a:spcBef>
                <a:spcPct val="50000"/>
              </a:spcBef>
            </a:pPr>
            <a:endParaRPr lang="es-ES_tradnl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45062" name="Picture 6" descr="dsc06016-6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457200"/>
            <a:ext cx="6019800" cy="601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>
                <a:gamma/>
                <a:shade val="46275"/>
                <a:invGamma/>
              </a:srgbClr>
            </a:gs>
            <a:gs pos="50000">
              <a:srgbClr val="FF9900"/>
            </a:gs>
            <a:gs pos="100000">
              <a:srgbClr val="FF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image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304800"/>
            <a:ext cx="5148263" cy="6199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>
                <a:gamma/>
                <a:shade val="46275"/>
                <a:invGamma/>
              </a:srgbClr>
            </a:gs>
            <a:gs pos="50000">
              <a:srgbClr val="FF9900"/>
            </a:gs>
            <a:gs pos="100000">
              <a:srgbClr val="FF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image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57200"/>
            <a:ext cx="3700463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image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371600"/>
            <a:ext cx="4095750" cy="5053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>
                <a:gamma/>
                <a:shade val="46275"/>
                <a:invGamma/>
              </a:srgbClr>
            </a:gs>
            <a:gs pos="50000">
              <a:srgbClr val="FF9900"/>
            </a:gs>
            <a:gs pos="100000">
              <a:srgbClr val="FF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1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6858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>
                <a:gamma/>
                <a:shade val="46275"/>
                <a:invGamma/>
              </a:srgbClr>
            </a:gs>
            <a:gs pos="50000">
              <a:srgbClr val="FF9900"/>
            </a:gs>
            <a:gs pos="100000">
              <a:srgbClr val="FF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image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33400"/>
            <a:ext cx="4572000" cy="357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img_blog2b_n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1524000"/>
            <a:ext cx="3600450" cy="48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533400" y="4648200"/>
            <a:ext cx="41910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dirty="0">
                <a:solidFill>
                  <a:srgbClr val="FFFF00"/>
                </a:solidFill>
                <a:latin typeface="Comic Sans MS" pitchFamily="66" charset="0"/>
              </a:rPr>
              <a:t>Es el </a:t>
            </a:r>
            <a:r>
              <a:rPr lang="fr-FR" dirty="0" err="1">
                <a:solidFill>
                  <a:srgbClr val="FFFF00"/>
                </a:solidFill>
                <a:latin typeface="Comic Sans MS" pitchFamily="66" charset="0"/>
              </a:rPr>
              <a:t>único</a:t>
            </a:r>
            <a:r>
              <a:rPr lang="fr-FR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fr-FR" dirty="0" err="1">
                <a:solidFill>
                  <a:srgbClr val="FFFF00"/>
                </a:solidFill>
                <a:latin typeface="Comic Sans MS" pitchFamily="66" charset="0"/>
              </a:rPr>
              <a:t>lugar</a:t>
            </a:r>
            <a:r>
              <a:rPr lang="fr-FR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fr-FR" dirty="0" err="1">
                <a:solidFill>
                  <a:srgbClr val="FFFF00"/>
                </a:solidFill>
                <a:latin typeface="Comic Sans MS" pitchFamily="66" charset="0"/>
              </a:rPr>
              <a:t>del</a:t>
            </a:r>
            <a:r>
              <a:rPr lang="fr-FR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fr-FR" dirty="0" err="1">
                <a:solidFill>
                  <a:srgbClr val="FFFF00"/>
                </a:solidFill>
                <a:latin typeface="Comic Sans MS" pitchFamily="66" charset="0"/>
              </a:rPr>
              <a:t>mundo</a:t>
            </a:r>
            <a:r>
              <a:rPr lang="fr-FR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fr-FR" dirty="0" err="1">
                <a:solidFill>
                  <a:srgbClr val="FFFF00"/>
                </a:solidFill>
                <a:latin typeface="Comic Sans MS" pitchFamily="66" charset="0"/>
              </a:rPr>
              <a:t>donde</a:t>
            </a:r>
            <a:r>
              <a:rPr lang="fr-FR" dirty="0">
                <a:solidFill>
                  <a:srgbClr val="FFFF00"/>
                </a:solidFill>
                <a:latin typeface="Comic Sans MS" pitchFamily="66" charset="0"/>
              </a:rPr>
              <a:t> es </a:t>
            </a:r>
            <a:r>
              <a:rPr lang="fr-FR" dirty="0" err="1">
                <a:solidFill>
                  <a:srgbClr val="FFFF00"/>
                </a:solidFill>
                <a:latin typeface="Comic Sans MS" pitchFamily="66" charset="0"/>
              </a:rPr>
              <a:t>posible</a:t>
            </a:r>
            <a:r>
              <a:rPr lang="fr-FR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fr-FR" dirty="0" err="1">
                <a:solidFill>
                  <a:srgbClr val="FFFF00"/>
                </a:solidFill>
                <a:latin typeface="Comic Sans MS" pitchFamily="66" charset="0"/>
              </a:rPr>
              <a:t>acariciar</a:t>
            </a:r>
            <a:r>
              <a:rPr lang="fr-FR" dirty="0">
                <a:solidFill>
                  <a:srgbClr val="FFFF00"/>
                </a:solidFill>
                <a:latin typeface="Comic Sans MS" pitchFamily="66" charset="0"/>
              </a:rPr>
              <a:t> a un tigre en </a:t>
            </a:r>
            <a:r>
              <a:rPr lang="fr-FR" dirty="0" err="1">
                <a:solidFill>
                  <a:srgbClr val="FFFF00"/>
                </a:solidFill>
                <a:latin typeface="Comic Sans MS" pitchFamily="66" charset="0"/>
              </a:rPr>
              <a:t>libertad</a:t>
            </a:r>
            <a:r>
              <a:rPr lang="fr-FR" dirty="0">
                <a:solidFill>
                  <a:srgbClr val="FFFF00"/>
                </a:solidFill>
                <a:latin typeface="Comic Sans MS" pitchFamily="66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>
                <a:gamma/>
                <a:shade val="46275"/>
                <a:invGamma/>
              </a:srgbClr>
            </a:gs>
            <a:gs pos="50000">
              <a:srgbClr val="FF9900"/>
            </a:gs>
            <a:gs pos="100000">
              <a:srgbClr val="FF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Tigertemp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760413"/>
            <a:ext cx="8001000" cy="533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>
                <a:gamma/>
                <a:shade val="46275"/>
                <a:invGamma/>
              </a:srgbClr>
            </a:gs>
            <a:gs pos="50000">
              <a:srgbClr val="FF9900"/>
            </a:gs>
            <a:gs pos="100000">
              <a:srgbClr val="FF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7" name="Picture 3" descr="Thai Mon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762000"/>
            <a:ext cx="8229600" cy="548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>
                <a:gamma/>
                <a:shade val="46275"/>
                <a:invGamma/>
              </a:srgbClr>
            </a:gs>
            <a:gs pos="50000">
              <a:srgbClr val="FF9900"/>
            </a:gs>
            <a:gs pos="100000">
              <a:srgbClr val="FF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rw_10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752600"/>
            <a:ext cx="8610600" cy="3659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>
                <a:gamma/>
                <a:shade val="46275"/>
                <a:invGamma/>
              </a:srgbClr>
            </a:gs>
            <a:gs pos="50000">
              <a:srgbClr val="FF9900"/>
            </a:gs>
            <a:gs pos="100000">
              <a:srgbClr val="FF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friendshipbyvi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57200"/>
            <a:ext cx="4067175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Sans tit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1828800"/>
            <a:ext cx="3657600" cy="272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5241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pp5241</Template>
  <TotalTime>3</TotalTime>
  <Words>187</Words>
  <Application>Microsoft Office PowerPoint</Application>
  <PresentationFormat>Presentación en pantalla (4:3)</PresentationFormat>
  <Paragraphs>20</Paragraphs>
  <Slides>26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31" baseType="lpstr">
      <vt:lpstr>Times New Roman</vt:lpstr>
      <vt:lpstr>Comic Sans MS</vt:lpstr>
      <vt:lpstr>Georgia</vt:lpstr>
      <vt:lpstr>pp5241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2021-01-28T18:04:54Z</dcterms:created>
  <dcterms:modified xsi:type="dcterms:W3CDTF">2021-01-28T18:08:49Z</dcterms:modified>
</cp:coreProperties>
</file>