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301" r:id="rId3"/>
    <p:sldId id="335" r:id="rId4"/>
    <p:sldId id="363" r:id="rId5"/>
    <p:sldId id="329" r:id="rId6"/>
    <p:sldId id="368" r:id="rId7"/>
    <p:sldId id="282" r:id="rId8"/>
    <p:sldId id="296" r:id="rId9"/>
    <p:sldId id="292" r:id="rId10"/>
    <p:sldId id="276" r:id="rId11"/>
    <p:sldId id="361" r:id="rId12"/>
    <p:sldId id="362" r:id="rId13"/>
    <p:sldId id="298" r:id="rId14"/>
    <p:sldId id="317" r:id="rId15"/>
    <p:sldId id="346" r:id="rId16"/>
    <p:sldId id="291" r:id="rId17"/>
    <p:sldId id="289" r:id="rId18"/>
    <p:sldId id="304" r:id="rId19"/>
    <p:sldId id="369" r:id="rId20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  <p:modifyVerifier cryptProviderType="rsaFull" cryptAlgorithmClass="hash" cryptAlgorithmType="typeAny" cryptAlgorithmSid="4" spinCount="100000" saltData="BKYNmru3YXb4Hhigs4EzQA==" hashData="JLxbWoR7KHaOkWbVbz8U7UaMT8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A50021"/>
    <a:srgbClr val="FFFF00"/>
    <a:srgbClr val="CCCC00"/>
    <a:srgbClr val="0066FF"/>
    <a:srgbClr val="FF379B"/>
    <a:srgbClr val="DA3400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3959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1556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5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55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155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F5DD4EC-A1D1-4E84-8DB3-7F5761641C19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834473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47621F-5017-49CC-BE0A-258611DED187}" type="slidenum">
              <a:rPr lang="en-US"/>
              <a:pPr/>
              <a:t>17</a:t>
            </a:fld>
            <a:endParaRPr lang="th-TH"/>
          </a:p>
        </p:txBody>
      </p:sp>
      <p:sp>
        <p:nvSpPr>
          <p:cNvPr id="156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12241-7CB0-45CA-B51D-413AB9D65A28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5601685"/>
      </p:ext>
    </p:extLst>
  </p:cSld>
  <p:clrMapOvr>
    <a:masterClrMapping/>
  </p:clrMapOvr>
  <p:transition spd="med" advClick="0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B0E023-2D9C-459A-9FBD-2F2324677968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6655303"/>
      </p:ext>
    </p:extLst>
  </p:cSld>
  <p:clrMapOvr>
    <a:masterClrMapping/>
  </p:clrMapOvr>
  <p:transition spd="med" advClick="0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5B06F4-FB02-4AB9-9D9A-321F7CAD93E3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14647899"/>
      </p:ext>
    </p:extLst>
  </p:cSld>
  <p:clrMapOvr>
    <a:masterClrMapping/>
  </p:clrMapOvr>
  <p:transition spd="med" advClick="0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3C6F94-EA40-4B7C-A738-92346B600E38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4021734"/>
      </p:ext>
    </p:extLst>
  </p:cSld>
  <p:clrMapOvr>
    <a:masterClrMapping/>
  </p:clrMapOvr>
  <p:transition spd="med" advClick="0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7C23F4-E5B4-456E-B182-88F6D64963CB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44516575"/>
      </p:ext>
    </p:extLst>
  </p:cSld>
  <p:clrMapOvr>
    <a:masterClrMapping/>
  </p:clrMapOvr>
  <p:transition spd="med" advClick="0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C4096D-116D-49C3-949C-91C959584B09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87681724"/>
      </p:ext>
    </p:extLst>
  </p:cSld>
  <p:clrMapOvr>
    <a:masterClrMapping/>
  </p:clrMapOvr>
  <p:transition spd="med" advClick="0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D9DA23-1723-4638-92E5-9BAA98B09B2B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88961146"/>
      </p:ext>
    </p:extLst>
  </p:cSld>
  <p:clrMapOvr>
    <a:masterClrMapping/>
  </p:clrMapOvr>
  <p:transition spd="med" advClick="0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C6F50C-FFEF-4561-B876-6F6ED67358D8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0502740"/>
      </p:ext>
    </p:extLst>
  </p:cSld>
  <p:clrMapOvr>
    <a:masterClrMapping/>
  </p:clrMapOvr>
  <p:transition spd="med" advClick="0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243258-25ED-479E-B8A4-28EC4C78055C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52545805"/>
      </p:ext>
    </p:extLst>
  </p:cSld>
  <p:clrMapOvr>
    <a:masterClrMapping/>
  </p:clrMapOvr>
  <p:transition spd="med" advClick="0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561FF2-A13E-4B35-9358-7E4F21ECB941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96903803"/>
      </p:ext>
    </p:extLst>
  </p:cSld>
  <p:clrMapOvr>
    <a:masterClrMapping/>
  </p:clrMapOvr>
  <p:transition spd="med" advClick="0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18DFD9-72C2-4C07-A639-90B324F9A7AE}" type="slidenum">
              <a:rPr lang="en-US"/>
              <a:pPr/>
              <a:t>‹Nº›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1198515"/>
      </p:ext>
    </p:extLst>
  </p:cSld>
  <p:clrMapOvr>
    <a:masterClrMapping/>
  </p:clrMapOvr>
  <p:transition spd="med" advClick="0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041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>
                <a:gamma/>
                <a:shade val="0"/>
                <a:invGamma/>
              </a:srgbClr>
            </a:gs>
            <a:gs pos="50000">
              <a:srgbClr val="000000"/>
            </a:gs>
            <a:gs pos="100000">
              <a:srgbClr val="000000">
                <a:gamma/>
                <a:shade val="0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8B1B52B-8377-4A71-AB08-FD05FB532E93}" type="slidenum">
              <a:rPr lang="en-US"/>
              <a:pPr/>
              <a:t>‹Nº›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42" name="Picture 14" descr="รูปภาพ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144462" y="4741430"/>
            <a:ext cx="8243888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 sz="4400" dirty="0" smtClean="0">
              <a:solidFill>
                <a:schemeClr val="tx2"/>
              </a:solidFill>
            </a:endParaRPr>
          </a:p>
          <a:p>
            <a:r>
              <a:rPr lang="en-US" sz="7200" i="1" dirty="0" smtClean="0">
                <a:solidFill>
                  <a:srgbClr val="0000FF"/>
                </a:solidFill>
                <a:latin typeface="Brush Script MT" pitchFamily="66" charset="0"/>
                <a:ea typeface="DFKai-SB" pitchFamily="65" charset="-120"/>
              </a:rPr>
              <a:t>El </a:t>
            </a:r>
            <a:r>
              <a:rPr lang="en-US" sz="7200" i="1" dirty="0" err="1" smtClean="0">
                <a:solidFill>
                  <a:srgbClr val="0000FF"/>
                </a:solidFill>
                <a:latin typeface="Brush Script MT" pitchFamily="66" charset="0"/>
                <a:ea typeface="DFKai-SB" pitchFamily="65" charset="-120"/>
              </a:rPr>
              <a:t>silencio</a:t>
            </a:r>
            <a:r>
              <a:rPr lang="en-US" sz="7200" i="1" dirty="0" smtClean="0">
                <a:solidFill>
                  <a:srgbClr val="0000FF"/>
                </a:solidFill>
                <a:latin typeface="Brush Script MT" pitchFamily="66" charset="0"/>
                <a:ea typeface="DFKai-SB" pitchFamily="65" charset="-120"/>
              </a:rPr>
              <a:t> </a:t>
            </a:r>
            <a:r>
              <a:rPr lang="en-US" sz="7200" i="1" dirty="0" err="1" smtClean="0">
                <a:solidFill>
                  <a:srgbClr val="0000FF"/>
                </a:solidFill>
                <a:latin typeface="Brush Script MT" pitchFamily="66" charset="0"/>
                <a:ea typeface="DFKai-SB" pitchFamily="65" charset="-120"/>
              </a:rPr>
              <a:t>es</a:t>
            </a:r>
            <a:r>
              <a:rPr lang="en-US" sz="7200" i="1" dirty="0" smtClean="0">
                <a:solidFill>
                  <a:srgbClr val="0000FF"/>
                </a:solidFill>
                <a:latin typeface="Brush Script MT" pitchFamily="66" charset="0"/>
                <a:ea typeface="DFKai-SB" pitchFamily="65" charset="-120"/>
              </a:rPr>
              <a:t> </a:t>
            </a:r>
            <a:r>
              <a:rPr lang="en-US" sz="7200" i="1" dirty="0" err="1" smtClean="0">
                <a:solidFill>
                  <a:srgbClr val="0000FF"/>
                </a:solidFill>
                <a:latin typeface="Brush Script MT" pitchFamily="66" charset="0"/>
                <a:ea typeface="DFKai-SB" pitchFamily="65" charset="-120"/>
              </a:rPr>
              <a:t>belleza</a:t>
            </a:r>
            <a:r>
              <a:rPr lang="en-US" sz="7200" i="1" dirty="0" smtClean="0">
                <a:solidFill>
                  <a:srgbClr val="0000FF"/>
                </a:solidFill>
                <a:latin typeface="Brush Script MT" pitchFamily="66" charset="0"/>
                <a:ea typeface="DFKai-SB" pitchFamily="65" charset="-120"/>
              </a:rPr>
              <a:t> </a:t>
            </a:r>
            <a:endParaRPr lang="th-TH" sz="7200" i="1" dirty="0">
              <a:solidFill>
                <a:srgbClr val="0000FF"/>
              </a:solidFill>
              <a:latin typeface="Brush Script MT" pitchFamily="66" charset="0"/>
              <a:ea typeface="DFKai-SB" pitchFamily="65" charset="-120"/>
              <a:cs typeface="Arial Unicode MS" pitchFamily="34" charset="-128"/>
            </a:endParaRPr>
          </a:p>
        </p:txBody>
      </p:sp>
      <p:pic>
        <p:nvPicPr>
          <p:cNvPr id="48144" name="Picture 16" descr="music-notes-mousepad-s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308725"/>
            <a:ext cx="611188" cy="40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83860" y="565507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5000">
    <p:sndAc>
      <p:stSnd>
        <p:snd r:embed="rId2" name="colors of the wind - vanessa william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8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8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8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48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31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43" grpId="0"/>
      <p:bldP spid="4814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53" name="Picture 9" descr="รูปภาพ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829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23" name="Picture 7" descr="รูปภาพ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625" name="Picture 9" descr="รูปภาพ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238125"/>
            <a:ext cx="8753475" cy="63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" dur="20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" presetClass="exit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17" presetClass="exit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8" name="Picture 8" descr="รูปภาพ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12" name="Picture 12" descr="รูปภาพ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238125"/>
            <a:ext cx="8515350" cy="63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19" name="Picture 19" descr="รูปภาพ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571500"/>
            <a:ext cx="78295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6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53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768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6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768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6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6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8" presetID="2" presetClass="exit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800" name="Picture 8" descr="รูปภาพ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803" name="Picture 11" descr="รูปภาพ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85725"/>
            <a:ext cx="8763000" cy="66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806" name="Picture 14" descr="รูปภาพ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214313"/>
            <a:ext cx="8515350" cy="643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809" name="Picture 17" descr="รูปภาพ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349250"/>
            <a:ext cx="8210550" cy="615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61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" dur="2000"/>
                                        <p:tgtEl>
                                          <p:spTgt spid="1618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1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2000"/>
                                        <p:tgtEl>
                                          <p:spTgt spid="161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6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2000"/>
                                        <p:tgtEl>
                                          <p:spTgt spid="1618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2000"/>
                                        <p:tgtEl>
                                          <p:spTgt spid="161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2000"/>
                                        <p:tgtEl>
                                          <p:spTgt spid="161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9" name="Picture 7" descr="รูปภาพ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Picture 8" descr="รูปภาพ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4" presetClass="exit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0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5" name="Picture 7" descr="รูปภาพ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6" name="Picture 18" descr="รูปภาพ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06363"/>
            <a:ext cx="8667750" cy="664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30" name="Picture 22" descr="รูปภาพ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223838"/>
            <a:ext cx="8324850" cy="641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33" name="Picture 25" descr="รูปภาพ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361950"/>
            <a:ext cx="8001000" cy="613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xit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3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3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" presetClass="exit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43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43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53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43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0" name="Picture 8" descr="รูปภาพ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4775"/>
            <a:ext cx="9144000" cy="664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21" name="Picture 9" descr="รูปภาพ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8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6" name="Picture 8" descr="รูปภาพ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2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6" name="Picture 8" descr="รูปภาพ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9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600" name="Picture 8" descr="รูปภาพ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2000"/>
                                        <p:tgtEl>
                                          <p:spTgt spid="1106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5" name="Picture 9" descr="รูปภาพ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20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20" name="Picture 8" descr="รูปภาพ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5" name="Picture 7" descr="รูปภาพ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7" name="Picture 9" descr="รูปภาพ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900" name="Picture 12" descr="รูปภาพ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19063"/>
            <a:ext cx="8820150" cy="661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903" name="Picture 15" descr="รูปภาพ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261938"/>
            <a:ext cx="8439150" cy="633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50" presetID="2" presetClass="exit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8" name="Picture 8" descr="รูปภาพ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0" name="Picture 10" descr="รูปภาพ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119063"/>
            <a:ext cx="8829675" cy="661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2" name="Picture 12" descr="รูปภาพ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238125"/>
            <a:ext cx="8505825" cy="63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2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4" dur="2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xit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2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37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decel="100000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38" presetID="2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684213" y="4581525"/>
            <a:ext cx="8459787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1200">
                <a:solidFill>
                  <a:srgbClr val="FFFF99"/>
                </a:solidFill>
                <a:latin typeface="Comic Sans MS" pitchFamily="66" charset="0"/>
              </a:rPr>
              <a:t>                                    </a:t>
            </a:r>
            <a:r>
              <a:rPr lang="en-US" sz="1400">
                <a:solidFill>
                  <a:srgbClr val="33CC33"/>
                </a:solidFill>
                <a:latin typeface="Arial Rounded MT Bold" pitchFamily="34" charset="0"/>
              </a:rPr>
              <a:t>cast   silent nature</a:t>
            </a:r>
          </a:p>
          <a:p>
            <a:r>
              <a:rPr lang="en-US" sz="1400">
                <a:solidFill>
                  <a:srgbClr val="33CC33"/>
                </a:solidFill>
                <a:latin typeface="Arial Rounded MT Bold" pitchFamily="34" charset="0"/>
              </a:rPr>
              <a:t>                   images credit   www.</a:t>
            </a:r>
            <a:br>
              <a:rPr lang="en-US" sz="1400">
                <a:solidFill>
                  <a:srgbClr val="33CC33"/>
                </a:solidFill>
                <a:latin typeface="Arial Rounded MT Bold" pitchFamily="34" charset="0"/>
              </a:rPr>
            </a:br>
            <a:r>
              <a:rPr lang="en-US" sz="1400">
                <a:solidFill>
                  <a:srgbClr val="33CC33"/>
                </a:solidFill>
                <a:latin typeface="Arial Rounded MT Bold" pitchFamily="34" charset="0"/>
              </a:rPr>
              <a:t>                                  music   colors of the wind / vanessa williams</a:t>
            </a:r>
          </a:p>
          <a:p>
            <a:r>
              <a:rPr lang="en-US" sz="1400">
                <a:solidFill>
                  <a:srgbClr val="33CC33"/>
                </a:solidFill>
                <a:latin typeface="Arial Rounded MT Bold" pitchFamily="34" charset="0"/>
              </a:rPr>
              <a:t>                              created   prakit</a:t>
            </a:r>
            <a:endParaRPr lang="th-TH" sz="1400">
              <a:solidFill>
                <a:srgbClr val="33CC33"/>
              </a:solidFill>
              <a:latin typeface="Arial Rounded MT Bold" pitchFamily="34" charset="0"/>
            </a:endParaRPr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457200" y="0"/>
            <a:ext cx="82296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3200">
                <a:solidFill>
                  <a:srgbClr val="FFCCFF"/>
                </a:solidFill>
                <a:latin typeface="Arial Rounded MT Bold" pitchFamily="34" charset="0"/>
              </a:rPr>
              <a:t>thanks for watching</a:t>
            </a:r>
            <a:endParaRPr lang="th-TH" sz="3200">
              <a:solidFill>
                <a:srgbClr val="FFCCFF"/>
              </a:solidFill>
              <a:latin typeface="Arial Rounded MT Bold" pitchFamily="34" charset="0"/>
            </a:endParaRPr>
          </a:p>
        </p:txBody>
      </p:sp>
      <p:pic>
        <p:nvPicPr>
          <p:cNvPr id="51207" name="Picture 7" descr="รูปภาพ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8" presetID="4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  <p:bldP spid="51206" grpId="0"/>
      <p:bldP spid="51206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cs typeface="Arial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cs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cs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ure Silence et beautés .. 02 03 2015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Nature Silence et beautés .. 02 03 2015</Template>
  <TotalTime>8</TotalTime>
  <Words>33</Words>
  <Application>Microsoft Office PowerPoint</Application>
  <PresentationFormat>Presentación en pantalla (4:3)</PresentationFormat>
  <Paragraphs>9</Paragraphs>
  <Slides>18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7" baseType="lpstr">
      <vt:lpstr>Arial</vt:lpstr>
      <vt:lpstr>Angsana New</vt:lpstr>
      <vt:lpstr>Tahoma</vt:lpstr>
      <vt:lpstr>Monotype Corsiva</vt:lpstr>
      <vt:lpstr>Arial Unicode MS</vt:lpstr>
      <vt:lpstr>Comic Sans MS</vt:lpstr>
      <vt:lpstr>Arial Rounded MT Bold</vt:lpstr>
      <vt:lpstr>Nature Silence et beautés .. 02 03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2022-02-18T12:40:07Z</dcterms:created>
  <dcterms:modified xsi:type="dcterms:W3CDTF">2022-02-18T12:48:56Z</dcterms:modified>
</cp:coreProperties>
</file>