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57" r:id="rId4"/>
    <p:sldId id="258" r:id="rId5"/>
    <p:sldId id="259" r:id="rId6"/>
    <p:sldId id="260" r:id="rId7"/>
    <p:sldId id="261" r:id="rId8"/>
    <p:sldId id="288" r:id="rId9"/>
    <p:sldId id="262" r:id="rId10"/>
    <p:sldId id="263" r:id="rId11"/>
    <p:sldId id="264" r:id="rId12"/>
    <p:sldId id="265" r:id="rId13"/>
    <p:sldId id="286" r:id="rId14"/>
    <p:sldId id="289" r:id="rId15"/>
    <p:sldId id="266" r:id="rId16"/>
    <p:sldId id="268" r:id="rId17"/>
    <p:sldId id="269" r:id="rId18"/>
    <p:sldId id="270" r:id="rId19"/>
    <p:sldId id="271" r:id="rId20"/>
    <p:sldId id="272" r:id="rId21"/>
    <p:sldId id="287" r:id="rId22"/>
    <p:sldId id="273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90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+YxUGFIvEEkOBITKfA+ew==" hashData="B3SmqAy3o4Je8PHQ0lTWuNYdZ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A02A5DB-BC5B-4ABB-A600-25887CA359D7}" type="datetimeFigureOut">
              <a:rPr lang="fr-FR"/>
              <a:pPr>
                <a:defRPr/>
              </a:pPr>
              <a:t>30/11/2021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7A0634A-B982-4BBA-B80F-EA3DAA51CD8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6011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9A779-B6F0-4CF8-88C3-E5AFD276D4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731375"/>
      </p:ext>
    </p:extLst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ECCED-C581-442A-9776-B79CF273C3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397243"/>
      </p:ext>
    </p:extLst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02DF6D-EEB9-4E9B-BDA5-FC10C67520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113407"/>
      </p:ext>
    </p:extLst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C5C00-19C5-4723-934B-7025584C81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991618"/>
      </p:ext>
    </p:extLst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10452-AFF0-4B61-9819-8A901675E0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675869"/>
      </p:ext>
    </p:extLst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B5946-C7B0-445F-8B8A-417E13DB7E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165748"/>
      </p:ext>
    </p:extLst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16E71-E30B-48C5-9C39-76C65CECCBD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162633"/>
      </p:ext>
    </p:extLst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3E3B1-B82E-4DD8-AA00-84342807EF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555263"/>
      </p:ext>
    </p:extLst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58470-1E44-4A32-B615-D017080DFF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517060"/>
      </p:ext>
    </p:extLst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E9F3D-2CBE-459B-9DBD-9AB128A03D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30242"/>
      </p:ext>
    </p:extLst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48192-697F-4282-B9E4-EF8CBE5B47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518131"/>
      </p:ext>
    </p:extLst>
  </p:cSld>
  <p:clrMapOvr>
    <a:masterClrMapping/>
  </p:clrMapOvr>
  <p:transition spd="slow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516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397D2B3-C236-431A-B02D-98862003C9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006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5"/>
          <p:cNvSpPr>
            <a:spLocks noChangeArrowheads="1"/>
          </p:cNvSpPr>
          <p:nvPr/>
        </p:nvSpPr>
        <p:spPr bwMode="auto">
          <a:xfrm rot="10800000" flipV="1">
            <a:off x="3419475" y="5872163"/>
            <a:ext cx="2305050" cy="366712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EE010784-391E-48CB-9FA8-31444403FF86}" type="datetime9">
              <a:rPr lang="ro-RO" b="1">
                <a:solidFill>
                  <a:srgbClr val="009900"/>
                </a:solidFill>
              </a:rPr>
              <a:pPr/>
              <a:t>30.11.2021 21:50:27</a:t>
            </a:fld>
            <a:endParaRPr lang="en-US" b="1">
              <a:solidFill>
                <a:srgbClr val="009900"/>
              </a:solidFill>
            </a:endParaRPr>
          </a:p>
        </p:txBody>
      </p:sp>
      <p:sp>
        <p:nvSpPr>
          <p:cNvPr id="2052" name="WordArt 6" descr="5448167"/>
          <p:cNvSpPr>
            <a:spLocks noChangeArrowheads="1" noChangeShapeType="1" noTextEdit="1"/>
          </p:cNvSpPr>
          <p:nvPr/>
        </p:nvSpPr>
        <p:spPr bwMode="auto">
          <a:xfrm>
            <a:off x="1698624" y="476250"/>
            <a:ext cx="2511425" cy="749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EL SHOW  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3" name="WordArt 7" descr="5448167"/>
          <p:cNvSpPr>
            <a:spLocks noChangeArrowheads="1" noChangeShapeType="1" noTextEdit="1"/>
          </p:cNvSpPr>
          <p:nvPr/>
        </p:nvSpPr>
        <p:spPr bwMode="auto">
          <a:xfrm>
            <a:off x="2914650" y="-1588"/>
            <a:ext cx="1441325" cy="242252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 </a:t>
            </a:r>
            <a:endParaRPr lang="es-ES" sz="36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DE  LA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4" name="WordArt 8" descr="5448167"/>
          <p:cNvSpPr>
            <a:spLocks noChangeArrowheads="1" noChangeShapeType="1" noTextEdit="1"/>
          </p:cNvSpPr>
          <p:nvPr/>
        </p:nvSpPr>
        <p:spPr bwMode="auto">
          <a:xfrm>
            <a:off x="3635312" y="2708920"/>
            <a:ext cx="4245037" cy="77167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MADRE NATURALEZA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pic>
        <p:nvPicPr>
          <p:cNvPr id="2055" name="Picture 3" descr="sha5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5" y="3141663"/>
            <a:ext cx="2238375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WordArt 11" descr="5448167"/>
          <p:cNvSpPr>
            <a:spLocks noChangeArrowheads="1" noChangeShapeType="1" noTextEdit="1"/>
          </p:cNvSpPr>
          <p:nvPr/>
        </p:nvSpPr>
        <p:spPr bwMode="auto">
          <a:xfrm>
            <a:off x="250825" y="4652963"/>
            <a:ext cx="28956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Giovanni Marradi</a:t>
            </a:r>
          </a:p>
        </p:txBody>
      </p:sp>
      <p:sp>
        <p:nvSpPr>
          <p:cNvPr id="2057" name="WordArt 12" descr="5448167"/>
          <p:cNvSpPr>
            <a:spLocks noChangeArrowheads="1" noChangeShapeType="1" noTextEdit="1"/>
          </p:cNvSpPr>
          <p:nvPr/>
        </p:nvSpPr>
        <p:spPr bwMode="auto">
          <a:xfrm>
            <a:off x="323850" y="5300663"/>
            <a:ext cx="25908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For You- Suyay</a:t>
            </a:r>
          </a:p>
        </p:txBody>
      </p:sp>
    </p:spTree>
  </p:cSld>
  <p:clrMapOvr>
    <a:masterClrMapping/>
  </p:clrMapOvr>
  <p:transition spd="slow" advTm="4000">
    <p:circle/>
    <p:sndAc>
      <p:stSnd>
        <p:snd r:embed="rId2" name="Giovanni Marradi ( For You ) - 01. Suy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9759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37525" cy="55086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98022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37525" cy="55451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97728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7921625" cy="54006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97728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8135938" cy="54737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98920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704138" cy="54737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30655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4537075" cy="61198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6" descr="322962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33375"/>
            <a:ext cx="4105275" cy="61198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7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98409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99569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4"/>
          <a:stretch>
            <a:fillRect/>
          </a:stretch>
        </p:blipFill>
        <p:spPr bwMode="auto">
          <a:xfrm>
            <a:off x="539750" y="811213"/>
            <a:ext cx="8064500" cy="5354637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19669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7848600" cy="55451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99759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30263"/>
            <a:ext cx="8135938" cy="54070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01978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61"/>
          <a:stretch>
            <a:fillRect/>
          </a:stretch>
        </p:blipFill>
        <p:spPr bwMode="auto">
          <a:xfrm>
            <a:off x="539750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5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299286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3924300" cy="59245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5" descr="3086276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250"/>
            <a:ext cx="4248150" cy="59055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6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43067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208962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4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99568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921625" cy="55435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98028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50888"/>
            <a:ext cx="8207375" cy="54864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840897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92"/>
          <a:stretch>
            <a:fillRect/>
          </a:stretch>
        </p:blipFill>
        <p:spPr bwMode="auto">
          <a:xfrm>
            <a:off x="611188" y="549275"/>
            <a:ext cx="7993062" cy="56880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19512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1"/>
          <a:stretch>
            <a:fillRect/>
          </a:stretch>
        </p:blipFill>
        <p:spPr bwMode="auto">
          <a:xfrm>
            <a:off x="323850" y="257175"/>
            <a:ext cx="4303713" cy="62230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320296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60350"/>
            <a:ext cx="3960813" cy="61928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308622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8"/>
          <a:stretch>
            <a:fillRect/>
          </a:stretch>
        </p:blipFill>
        <p:spPr bwMode="auto">
          <a:xfrm>
            <a:off x="611188" y="838200"/>
            <a:ext cx="7921625" cy="53276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302496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11213"/>
            <a:ext cx="8064500" cy="54260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5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019776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7"/>
          <a:stretch>
            <a:fillRect/>
          </a:stretch>
        </p:blipFill>
        <p:spPr bwMode="auto">
          <a:xfrm>
            <a:off x="250825" y="760413"/>
            <a:ext cx="4249738" cy="54054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983172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1"/>
          <a:stretch>
            <a:fillRect/>
          </a:stretch>
        </p:blipFill>
        <p:spPr bwMode="auto">
          <a:xfrm>
            <a:off x="4643438" y="765175"/>
            <a:ext cx="4248150" cy="53959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831519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2"/>
          <a:stretch>
            <a:fillRect/>
          </a:stretch>
        </p:blipFill>
        <p:spPr bwMode="auto">
          <a:xfrm>
            <a:off x="468313" y="690563"/>
            <a:ext cx="8207375" cy="55467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713926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1"/>
          <a:stretch>
            <a:fillRect/>
          </a:stretch>
        </p:blipFill>
        <p:spPr bwMode="auto">
          <a:xfrm>
            <a:off x="539750" y="739775"/>
            <a:ext cx="7993063" cy="54975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946823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4"/>
          <a:stretch>
            <a:fillRect/>
          </a:stretch>
        </p:blipFill>
        <p:spPr bwMode="auto">
          <a:xfrm>
            <a:off x="539750" y="546100"/>
            <a:ext cx="8064500" cy="56197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019648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9"/>
          <a:stretch>
            <a:fillRect/>
          </a:stretch>
        </p:blipFill>
        <p:spPr bwMode="auto">
          <a:xfrm>
            <a:off x="539750" y="830263"/>
            <a:ext cx="7993063" cy="54070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833590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04"/>
          <a:stretch>
            <a:fillRect/>
          </a:stretch>
        </p:blipFill>
        <p:spPr bwMode="auto">
          <a:xfrm>
            <a:off x="539750" y="747713"/>
            <a:ext cx="8064500" cy="54895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55129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8"/>
          <a:stretch>
            <a:fillRect/>
          </a:stretch>
        </p:blipFill>
        <p:spPr bwMode="auto">
          <a:xfrm>
            <a:off x="4500563" y="549275"/>
            <a:ext cx="4464050" cy="58991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378534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4125912" cy="59039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83359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86"/>
          <a:stretch>
            <a:fillRect/>
          </a:stretch>
        </p:blipFill>
        <p:spPr bwMode="auto">
          <a:xfrm>
            <a:off x="539750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30655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50888"/>
            <a:ext cx="8064500" cy="54864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ère nature .. 30 06 201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Mère nature .. 30 06 2010</Template>
  <TotalTime>6</TotalTime>
  <Words>29</Words>
  <Application>Microsoft Office PowerPoint</Application>
  <PresentationFormat>Presentación en pantalla (4:3)</PresentationFormat>
  <Paragraphs>9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Mère nature .. 30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NATURE</dc:subject>
  <dc:creator>Jose Luis</dc:creator>
  <cp:lastModifiedBy>Jose Luis</cp:lastModifiedBy>
  <cp:revision>5</cp:revision>
  <dcterms:created xsi:type="dcterms:W3CDTF">2021-11-30T20:47:30Z</dcterms:created>
  <dcterms:modified xsi:type="dcterms:W3CDTF">2021-11-30T20:53:58Z</dcterms:modified>
</cp:coreProperties>
</file>