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+Vl4GzkwZrh/NbaPcAF3g==" hashData="WKCI7ulo0jYOJfV+wXlnH+4+Qs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CC00"/>
    <a:srgbClr val="FF6600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10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11F4A3-2DFA-4964-9040-E1F00731832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0035920"/>
      </p:ext>
    </p:extLst>
  </p:cSld>
  <p:clrMapOvr>
    <a:masterClrMapping/>
  </p:clrMapOvr>
  <p:transition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1DE97F-83A3-42F9-877B-8AF3EDD12D1D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66210368"/>
      </p:ext>
    </p:extLst>
  </p:cSld>
  <p:clrMapOvr>
    <a:masterClrMapping/>
  </p:clrMapOvr>
  <p:transition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CCBAB0-6788-45B5-9EFD-78065CFEFEA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42090840"/>
      </p:ext>
    </p:extLst>
  </p:cSld>
  <p:clrMapOvr>
    <a:masterClrMapping/>
  </p:clrMapOvr>
  <p:transition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7FF226-5839-408C-BDD7-98A13ABB0BE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81225727"/>
      </p:ext>
    </p:extLst>
  </p:cSld>
  <p:clrMapOvr>
    <a:masterClrMapping/>
  </p:clrMapOvr>
  <p:transition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888875-33A0-442B-9C10-8F7BBEF9AE5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01759858"/>
      </p:ext>
    </p:extLst>
  </p:cSld>
  <p:clrMapOvr>
    <a:masterClrMapping/>
  </p:clrMapOvr>
  <p:transition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93A668-FAA3-4B3B-8326-D0C9F587A6E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21846480"/>
      </p:ext>
    </p:extLst>
  </p:cSld>
  <p:clrMapOvr>
    <a:masterClrMapping/>
  </p:clrMapOvr>
  <p:transition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8DC7C4-1B77-4590-90DE-EFDAB9366F62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96130106"/>
      </p:ext>
    </p:extLst>
  </p:cSld>
  <p:clrMapOvr>
    <a:masterClrMapping/>
  </p:clrMapOvr>
  <p:transition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5B3442-46B0-4FB6-98A6-F329D002DBFA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2352368"/>
      </p:ext>
    </p:extLst>
  </p:cSld>
  <p:clrMapOvr>
    <a:masterClrMapping/>
  </p:clrMapOvr>
  <p:transition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7B6B9E-6DE7-4373-8B52-8682A7A5322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3868562"/>
      </p:ext>
    </p:extLst>
  </p:cSld>
  <p:clrMapOvr>
    <a:masterClrMapping/>
  </p:clrMapOvr>
  <p:transition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063AEA-D79F-44F2-B047-27B24E99C4A0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49119375"/>
      </p:ext>
    </p:extLst>
  </p:cSld>
  <p:clrMapOvr>
    <a:masterClrMapping/>
  </p:clrMapOvr>
  <p:transition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EEB58C-BFDD-43AD-982F-6F892D897D4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4352119"/>
      </p:ext>
    </p:extLst>
  </p:cSld>
  <p:clrMapOvr>
    <a:masterClrMapping/>
  </p:clrMapOvr>
  <p:transition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6798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F6BEB04-6FBD-4972-BFC2-1EB04B772D02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0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7" name="Picture 9" descr="1187023008_4D6964646C65204E6F7274682046616C6C732C2053696C7665722046616C6C73205374617465205061726B20696E20537072696E672C204F7265676F6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-2187575"/>
            <a:ext cx="15240001" cy="1143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media026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5229225"/>
            <a:ext cx="560388" cy="127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555875" y="5589588"/>
            <a:ext cx="611981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000" b="1">
                <a:solidFill>
                  <a:schemeClr val="bg1"/>
                </a:solidFill>
                <a:latin typeface="Graphis-Oblique" pitchFamily="18" charset="0"/>
              </a:rPr>
              <a:t>Luís Mariano</a:t>
            </a:r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935038" y="692150"/>
            <a:ext cx="8208962" cy="109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6600" dirty="0" smtClean="0">
                <a:solidFill>
                  <a:srgbClr val="CC0000"/>
                </a:solidFill>
                <a:latin typeface="Graphis-Oblique" pitchFamily="18" charset="0"/>
              </a:rPr>
              <a:t>EL RUISEÑOR</a:t>
            </a:r>
            <a:endParaRPr lang="es-ES" sz="6600" dirty="0">
              <a:solidFill>
                <a:srgbClr val="CC0000"/>
              </a:solidFill>
              <a:latin typeface="Graphis-Oblique" pitchFamily="18" charset="0"/>
            </a:endParaRPr>
          </a:p>
        </p:txBody>
      </p:sp>
      <p:pic>
        <p:nvPicPr>
          <p:cNvPr id="2058" name="Picture 10" descr="slavikx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4868863"/>
            <a:ext cx="1400175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6000">
    <p:sndAc>
      <p:stSnd>
        <p:snd r:embed="rId2" name="Luis Mariano - Le Rossigno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1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1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2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6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3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32" dur="2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49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/>
      <p:bldP spid="205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moha-0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Lilac Breasted Roller - Relax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765175"/>
            <a:ext cx="8388350" cy="5110163"/>
          </a:xfrm>
          <a:prstGeom prst="rect">
            <a:avLst/>
          </a:prstGeom>
          <a:noFill/>
          <a:ln w="1079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Lilac Breasted Roller - Relax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268413"/>
            <a:ext cx="6948487" cy="4232275"/>
          </a:xfrm>
          <a:prstGeom prst="rect">
            <a:avLst/>
          </a:prstGeom>
          <a:noFill/>
          <a:ln w="889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7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7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1150981170_57696E646F77732058502031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0" y="-1447800"/>
            <a:ext cx="12192000" cy="975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1181138114_D1E8EDE8F7EAE02030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0" y="-2286000"/>
            <a:ext cx="15240000" cy="1143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moha-0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3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8500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7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 descr="1181138113_CFF2E8F7EAE020303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grayscl/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149" name="Rectangle 5" descr="1181138113_CFF2E8F7EAE020303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nimBg="1"/>
      <p:bldP spid="614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palma-05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85338" cy="726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1194206704_C2EEF0EEE1F3F8E5EA2030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0" y="-2286000"/>
            <a:ext cx="15240000" cy="1143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Mohás_fák-Tiger_Mountain_Á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7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7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palma-05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1989138"/>
            <a:ext cx="4249737" cy="3186112"/>
          </a:xfrm>
          <a:prstGeom prst="rect">
            <a:avLst/>
          </a:prstGeom>
          <a:noFill/>
          <a:ln w="6350">
            <a:solidFill>
              <a:srgbClr val="CC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2195513" y="1628775"/>
            <a:ext cx="5113337" cy="3960813"/>
          </a:xfrm>
          <a:prstGeom prst="rect">
            <a:avLst/>
          </a:prstGeom>
          <a:noFill/>
          <a:ln w="76200">
            <a:solidFill>
              <a:srgbClr val="CC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8198" name="Picture 6" descr="palma-05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628775"/>
            <a:ext cx="5113337" cy="3960813"/>
          </a:xfrm>
          <a:prstGeom prst="rect">
            <a:avLst/>
          </a:prstGeom>
          <a:noFill/>
          <a:ln w="6350">
            <a:solidFill>
              <a:srgbClr val="CC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9" name="Rectangle 7"/>
          <p:cNvSpPr>
            <a:spLocks noChangeArrowheads="1"/>
          </p:cNvSpPr>
          <p:nvPr/>
        </p:nvSpPr>
        <p:spPr bwMode="auto">
          <a:xfrm>
            <a:off x="1619250" y="1196975"/>
            <a:ext cx="6337300" cy="4968875"/>
          </a:xfrm>
          <a:prstGeom prst="rect">
            <a:avLst/>
          </a:prstGeom>
          <a:noFill/>
          <a:ln w="111125">
            <a:solidFill>
              <a:srgbClr val="CC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8200" name="Picture 8" descr="palma-05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196975"/>
            <a:ext cx="6192838" cy="4968875"/>
          </a:xfrm>
          <a:prstGeom prst="rect">
            <a:avLst/>
          </a:prstGeom>
          <a:noFill/>
          <a:ln w="6350">
            <a:solidFill>
              <a:srgbClr val="CC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01" name="Rectangle 9"/>
          <p:cNvSpPr>
            <a:spLocks noChangeArrowheads="1"/>
          </p:cNvSpPr>
          <p:nvPr/>
        </p:nvSpPr>
        <p:spPr bwMode="auto">
          <a:xfrm>
            <a:off x="611188" y="620713"/>
            <a:ext cx="8208962" cy="5976937"/>
          </a:xfrm>
          <a:prstGeom prst="rect">
            <a:avLst/>
          </a:prstGeom>
          <a:noFill/>
          <a:ln w="127000">
            <a:solidFill>
              <a:srgbClr val="CC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8203" name="Picture 11" descr="palma-05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19925"/>
          </a:xfrm>
          <a:prstGeom prst="rect">
            <a:avLst/>
          </a:prstGeom>
          <a:noFill/>
          <a:ln w="6350">
            <a:solidFill>
              <a:srgbClr val="CC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moha-0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3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5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5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1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1" dur="5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5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6" presetID="1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50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6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 animBg="1"/>
      <p:bldP spid="8199" grpId="0" animBg="1"/>
      <p:bldP spid="820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5" name="Picture 9" descr="1194206706_D1E8EDE8F7EAE02030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60700" y="-1827213"/>
            <a:ext cx="15240000" cy="1143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7" name="Text Box 11"/>
          <p:cNvSpPr txBox="1">
            <a:spLocks noChangeArrowheads="1"/>
          </p:cNvSpPr>
          <p:nvPr/>
        </p:nvSpPr>
        <p:spPr bwMode="auto">
          <a:xfrm>
            <a:off x="0" y="333375"/>
            <a:ext cx="28082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dirty="0">
                <a:latin typeface="Graphis-Oblique" pitchFamily="18" charset="0"/>
              </a:rPr>
              <a:t>Mercedes</a:t>
            </a:r>
          </a:p>
        </p:txBody>
      </p:sp>
      <p:pic>
        <p:nvPicPr>
          <p:cNvPr id="9228" name="Picture 12" descr="slavikx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5143500"/>
            <a:ext cx="1400175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 rossignol .. 26 09 2013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 rossignol .. 26 09 2013</Template>
  <TotalTime>1</TotalTime>
  <Words>21</Words>
  <Application>Microsoft Office PowerPoint</Application>
  <PresentationFormat>Presentación en pantalla (4:3)</PresentationFormat>
  <Paragraphs>5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8</vt:i4>
      </vt:variant>
    </vt:vector>
  </HeadingPairs>
  <TitlesOfParts>
    <vt:vector size="12" baseType="lpstr">
      <vt:lpstr>Arial</vt:lpstr>
      <vt:lpstr>Graphis-Oblique</vt:lpstr>
      <vt:lpstr>Le rossignol .. 26 09 2013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2021-11-28T19:07:27Z</dcterms:created>
  <dcterms:modified xsi:type="dcterms:W3CDTF">2021-11-28T19:09:26Z</dcterms:modified>
</cp:coreProperties>
</file>