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7"/>
  </p:notesMasterIdLst>
  <p:sldIdLst>
    <p:sldId id="342" r:id="rId3"/>
    <p:sldId id="331" r:id="rId4"/>
    <p:sldId id="332" r:id="rId5"/>
    <p:sldId id="333" r:id="rId6"/>
    <p:sldId id="330" r:id="rId7"/>
    <p:sldId id="334" r:id="rId8"/>
    <p:sldId id="335" r:id="rId9"/>
    <p:sldId id="336" r:id="rId10"/>
    <p:sldId id="337" r:id="rId11"/>
    <p:sldId id="338" r:id="rId12"/>
    <p:sldId id="339" r:id="rId13"/>
    <p:sldId id="340" r:id="rId14"/>
    <p:sldId id="341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358" r:id="rId31"/>
    <p:sldId id="359" r:id="rId32"/>
    <p:sldId id="360" r:id="rId33"/>
    <p:sldId id="361" r:id="rId34"/>
    <p:sldId id="362" r:id="rId35"/>
    <p:sldId id="363" r:id="rId36"/>
    <p:sldId id="364" r:id="rId37"/>
    <p:sldId id="365" r:id="rId38"/>
    <p:sldId id="366" r:id="rId39"/>
    <p:sldId id="367" r:id="rId40"/>
    <p:sldId id="368" r:id="rId41"/>
    <p:sldId id="369" r:id="rId42"/>
    <p:sldId id="370" r:id="rId43"/>
    <p:sldId id="371" r:id="rId44"/>
    <p:sldId id="372" r:id="rId45"/>
    <p:sldId id="373" r:id="rId46"/>
    <p:sldId id="374" r:id="rId47"/>
    <p:sldId id="375" r:id="rId48"/>
    <p:sldId id="376" r:id="rId49"/>
    <p:sldId id="377" r:id="rId50"/>
    <p:sldId id="378" r:id="rId51"/>
    <p:sldId id="379" r:id="rId52"/>
    <p:sldId id="380" r:id="rId53"/>
    <p:sldId id="381" r:id="rId54"/>
    <p:sldId id="382" r:id="rId55"/>
    <p:sldId id="383" r:id="rId56"/>
    <p:sldId id="384" r:id="rId57"/>
    <p:sldId id="385" r:id="rId58"/>
    <p:sldId id="386" r:id="rId59"/>
    <p:sldId id="387" r:id="rId60"/>
    <p:sldId id="388" r:id="rId61"/>
    <p:sldId id="389" r:id="rId62"/>
    <p:sldId id="390" r:id="rId63"/>
    <p:sldId id="391" r:id="rId64"/>
    <p:sldId id="392" r:id="rId65"/>
    <p:sldId id="393" r:id="rId66"/>
    <p:sldId id="394" r:id="rId67"/>
    <p:sldId id="395" r:id="rId68"/>
    <p:sldId id="396" r:id="rId69"/>
    <p:sldId id="397" r:id="rId70"/>
    <p:sldId id="398" r:id="rId71"/>
    <p:sldId id="399" r:id="rId72"/>
    <p:sldId id="400" r:id="rId73"/>
    <p:sldId id="401" r:id="rId74"/>
    <p:sldId id="402" r:id="rId75"/>
    <p:sldId id="405" r:id="rId76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WL+k6aAJECiqhSXcs1G2A==" hashData="LLBn+xaxXcXMUXbVehBks9d5J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5" d="100"/>
          <a:sy n="45" d="100"/>
        </p:scale>
        <p:origin x="-1236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700C5DF-572E-430D-B4BE-24FB4CFBD1E3}" type="datetimeFigureOut">
              <a:rPr lang="it-IT"/>
              <a:pPr>
                <a:defRPr/>
              </a:pPr>
              <a:t>30/07/2021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smtClean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E7832BF-1AEF-472C-9D55-BC1E2E886C3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73198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01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58AD22-8999-4E89-A0BB-FB26A3CEA1B0}" type="slidenum">
              <a:rPr lang="it-IT" smtClean="0"/>
              <a:pPr eaLnBrk="1" hangingPunct="1"/>
              <a:t>1</a:t>
            </a:fld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88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BACA5B7-C92D-4CCE-8C94-BBCFE385A75D}" type="slidenum">
              <a:rPr lang="it-IT" smtClean="0"/>
              <a:pPr eaLnBrk="1" hangingPunct="1"/>
              <a:t>2</a:t>
            </a:fld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987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357BF3-422B-49F4-B5C6-C32082EDF0BC}" type="slidenum">
              <a:rPr lang="it-IT" smtClean="0"/>
              <a:pPr eaLnBrk="1" hangingPunct="1"/>
              <a:t>3</a:t>
            </a:fld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09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FA4CEF-F33D-44A0-89F1-80DF13C319D7}" type="slidenum">
              <a:rPr lang="it-IT" smtClean="0"/>
              <a:pPr eaLnBrk="1" hangingPunct="1"/>
              <a:t>4</a:t>
            </a:fld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778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0BD732-D889-44FC-A451-49100027FE09}" type="slidenum">
              <a:rPr lang="it-IT" smtClean="0"/>
              <a:pPr eaLnBrk="1" hangingPunct="1"/>
              <a:t>5</a:t>
            </a:fld>
            <a:endParaRPr lang="it-I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19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C06024A-04CA-4435-A6F6-2A5FFEE7AB87}" type="slidenum">
              <a:rPr lang="it-IT" smtClean="0"/>
              <a:pPr eaLnBrk="1" hangingPunct="1"/>
              <a:t>6</a:t>
            </a:fld>
            <a:endParaRPr lang="it-I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29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3B45FD-790C-482B-ACD1-5FCDAA5E1C29}" type="slidenum">
              <a:rPr lang="it-IT" smtClean="0"/>
              <a:pPr eaLnBrk="1" hangingPunct="1"/>
              <a:t>7</a:t>
            </a:fld>
            <a:endParaRPr lang="it-I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39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3BDC9D4-F53F-4B32-8C30-6D14D23B4375}" type="slidenum">
              <a:rPr lang="it-IT" smtClean="0"/>
              <a:pPr eaLnBrk="1" hangingPunct="1"/>
              <a:t>8</a:t>
            </a:fld>
            <a:endParaRPr lang="it-I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49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C88697-823D-4450-8F82-E2DDA55B1529}" type="slidenum">
              <a:rPr lang="it-IT" smtClean="0"/>
              <a:pPr eaLnBrk="1" hangingPunct="1"/>
              <a:t>9</a:t>
            </a:fld>
            <a:endParaRPr lang="it-I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60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D8428A-EA46-45C2-9A39-0F35FCA0DD2A}" type="slidenum">
              <a:rPr lang="it-IT" smtClean="0"/>
              <a:pPr eaLnBrk="1" hangingPunct="1"/>
              <a:t>10</a:t>
            </a:fld>
            <a:endParaRPr lang="it-I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70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EED7E70-EEEF-47A0-BFAF-BCA130D4F028}" type="slidenum">
              <a:rPr lang="it-IT" smtClean="0"/>
              <a:pPr eaLnBrk="1" hangingPunct="1"/>
              <a:t>11</a:t>
            </a:fld>
            <a:endParaRPr lang="it-I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80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25A631A-9A26-4945-A387-EBC43E19E62C}" type="slidenum">
              <a:rPr lang="it-IT" smtClean="0"/>
              <a:pPr eaLnBrk="1" hangingPunct="1"/>
              <a:t>12</a:t>
            </a:fld>
            <a:endParaRPr 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890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552459-4F01-4F75-A9A2-161090759A86}" type="slidenum">
              <a:rPr lang="it-IT" smtClean="0"/>
              <a:pPr eaLnBrk="1" hangingPunct="1"/>
              <a:t>13</a:t>
            </a:fld>
            <a:endParaRPr lang="it-I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114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B276019-4564-49E7-9FC2-68E0B0437992}" type="slidenum">
              <a:rPr lang="it-IT" smtClean="0"/>
              <a:pPr eaLnBrk="1" hangingPunct="1"/>
              <a:t>14</a:t>
            </a:fld>
            <a:endParaRPr 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21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F1B1C1-56E0-453D-83DB-B040501A520C}" type="slidenum">
              <a:rPr lang="it-IT" smtClean="0"/>
              <a:pPr eaLnBrk="1" hangingPunct="1"/>
              <a:t>15</a:t>
            </a:fld>
            <a:endParaRPr 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318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214791C-AE63-4720-8351-1FB7DC366C69}" type="slidenum">
              <a:rPr lang="it-IT" smtClean="0"/>
              <a:pPr eaLnBrk="1" hangingPunct="1"/>
              <a:t>16</a:t>
            </a:fld>
            <a:endParaRPr lang="it-I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42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C02AC7-EDD2-4B0F-8736-48FF5ADF55F7}" type="slidenum">
              <a:rPr lang="it-IT" smtClean="0"/>
              <a:pPr eaLnBrk="1" hangingPunct="1"/>
              <a:t>17</a:t>
            </a:fld>
            <a:endParaRPr lang="it-I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52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CC3CD9-23EA-4621-829A-41711ACC47F5}" type="slidenum">
              <a:rPr lang="it-IT" smtClean="0"/>
              <a:pPr eaLnBrk="1" hangingPunct="1"/>
              <a:t>18</a:t>
            </a:fld>
            <a:endParaRPr lang="it-I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62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38CC8C-B3A2-4A84-ACCC-C197E08E6D65}" type="slidenum">
              <a:rPr lang="it-IT" smtClean="0"/>
              <a:pPr eaLnBrk="1" hangingPunct="1"/>
              <a:t>19</a:t>
            </a:fld>
            <a:endParaRPr lang="it-I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72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D9418F0-3657-4712-8AD3-1EE329086698}" type="slidenum">
              <a:rPr lang="it-IT" smtClean="0"/>
              <a:pPr eaLnBrk="1" hangingPunct="1"/>
              <a:t>20</a:t>
            </a:fld>
            <a:endParaRPr lang="it-I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83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7E2D7A-87C4-4616-BFC0-4ACA8390168C}" type="slidenum">
              <a:rPr lang="it-IT" smtClean="0"/>
              <a:pPr eaLnBrk="1" hangingPunct="1"/>
              <a:t>21</a:t>
            </a:fld>
            <a:endParaRPr lang="it-I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993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333DD8-CEE6-4D81-8B64-973955E33899}" type="slidenum">
              <a:rPr lang="it-IT" smtClean="0"/>
              <a:pPr eaLnBrk="1" hangingPunct="1"/>
              <a:t>22</a:t>
            </a:fld>
            <a:endParaRPr lang="it-I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03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77933B-504F-47E7-9DFC-6E8BF21661C0}" type="slidenum">
              <a:rPr lang="it-IT" smtClean="0"/>
              <a:pPr eaLnBrk="1" hangingPunct="1"/>
              <a:t>23</a:t>
            </a:fld>
            <a:endParaRPr lang="it-I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138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5BBBA20-44A7-4081-B073-3DB13DBC1F55}" type="slidenum">
              <a:rPr lang="it-IT" smtClean="0"/>
              <a:pPr eaLnBrk="1" hangingPunct="1"/>
              <a:t>24</a:t>
            </a:fld>
            <a:endParaRPr lang="it-I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24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AC62BE0-5934-4C50-A278-2A79334FEAE5}" type="slidenum">
              <a:rPr lang="it-IT" smtClean="0"/>
              <a:pPr eaLnBrk="1" hangingPunct="1"/>
              <a:t>25</a:t>
            </a:fld>
            <a:endParaRPr lang="it-I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34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540607-302E-43C8-B41C-93FD23E31EBC}" type="slidenum">
              <a:rPr lang="it-IT" smtClean="0"/>
              <a:pPr eaLnBrk="1" hangingPunct="1"/>
              <a:t>26</a:t>
            </a:fld>
            <a:endParaRPr lang="it-I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44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6DA086-623C-4655-B2BE-B73EF1F3CF96}" type="slidenum">
              <a:rPr lang="it-IT" smtClean="0"/>
              <a:pPr eaLnBrk="1" hangingPunct="1"/>
              <a:t>27</a:t>
            </a:fld>
            <a:endParaRPr lang="it-IT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547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6909F79-7F36-4D99-9B49-6C00A8445665}" type="slidenum">
              <a:rPr lang="it-IT" smtClean="0"/>
              <a:pPr eaLnBrk="1" hangingPunct="1"/>
              <a:t>28</a:t>
            </a:fld>
            <a:endParaRPr lang="it-IT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65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34D741-E54F-436A-BCFE-90BE2F26C7EF}" type="slidenum">
              <a:rPr lang="it-IT" smtClean="0"/>
              <a:pPr eaLnBrk="1" hangingPunct="1"/>
              <a:t>29</a:t>
            </a:fld>
            <a:endParaRPr lang="it-IT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75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513224-2ABD-434C-8F36-3752FBC3FBD2}" type="slidenum">
              <a:rPr lang="it-IT" smtClean="0"/>
              <a:pPr eaLnBrk="1" hangingPunct="1"/>
              <a:t>30</a:t>
            </a:fld>
            <a:endParaRPr lang="it-IT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85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762278-F1CD-463E-875E-62CBF617669D}" type="slidenum">
              <a:rPr lang="it-IT" smtClean="0"/>
              <a:pPr eaLnBrk="1" hangingPunct="1"/>
              <a:t>31</a:t>
            </a:fld>
            <a:endParaRPr lang="it-IT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095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947AE7-4C8A-4601-8CB3-84D1C1587631}" type="slidenum">
              <a:rPr lang="it-IT" smtClean="0"/>
              <a:pPr eaLnBrk="1" hangingPunct="1"/>
              <a:t>32</a:t>
            </a:fld>
            <a:endParaRPr lang="it-IT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05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11354DF-E9D1-43F4-BFF4-8BCA71F58529}" type="slidenum">
              <a:rPr lang="it-IT" smtClean="0"/>
              <a:pPr eaLnBrk="1" hangingPunct="1"/>
              <a:t>33</a:t>
            </a:fld>
            <a:endParaRPr lang="it-IT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16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255362-931B-4FD7-B7DC-189415B4ECAE}" type="slidenum">
              <a:rPr lang="it-IT" smtClean="0"/>
              <a:pPr eaLnBrk="1" hangingPunct="1"/>
              <a:t>34</a:t>
            </a:fld>
            <a:endParaRPr lang="it-IT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26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ACA234F-E3DD-4004-878B-DA64DE99D216}" type="slidenum">
              <a:rPr lang="it-IT" smtClean="0"/>
              <a:pPr eaLnBrk="1" hangingPunct="1"/>
              <a:t>35</a:t>
            </a:fld>
            <a:endParaRPr lang="it-IT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36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34DB18-2D51-4975-9F3A-2AA33BDA2A09}" type="slidenum">
              <a:rPr lang="it-IT" smtClean="0"/>
              <a:pPr eaLnBrk="1" hangingPunct="1"/>
              <a:t>36</a:t>
            </a:fld>
            <a:endParaRPr lang="it-IT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46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CF0586-CE3B-447A-813F-F78B39555B87}" type="slidenum">
              <a:rPr lang="it-IT" smtClean="0"/>
              <a:pPr eaLnBrk="1" hangingPunct="1"/>
              <a:t>37</a:t>
            </a:fld>
            <a:endParaRPr lang="it-IT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57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2D1F96B-1E36-40CC-8ADE-EC674C873B2E}" type="slidenum">
              <a:rPr lang="it-IT" smtClean="0"/>
              <a:pPr eaLnBrk="1" hangingPunct="1"/>
              <a:t>38</a:t>
            </a:fld>
            <a:endParaRPr lang="it-IT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674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845698-C118-4DEC-97CD-6C1BD5BABDAE}" type="slidenum">
              <a:rPr lang="it-IT" smtClean="0"/>
              <a:pPr eaLnBrk="1" hangingPunct="1"/>
              <a:t>39</a:t>
            </a:fld>
            <a:endParaRPr lang="it-IT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77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8BC8598-F51F-45C6-A47A-2CD2845C3C6F}" type="slidenum">
              <a:rPr lang="it-IT" smtClean="0"/>
              <a:pPr eaLnBrk="1" hangingPunct="1"/>
              <a:t>40</a:t>
            </a:fld>
            <a:endParaRPr lang="it-IT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878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CFF4D0F-3D0F-4D05-9460-A16CC3E4F979}" type="slidenum">
              <a:rPr lang="it-IT" smtClean="0"/>
              <a:pPr eaLnBrk="1" hangingPunct="1"/>
              <a:t>41</a:t>
            </a:fld>
            <a:endParaRPr lang="it-IT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198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4E7BE7A-1797-456D-A54A-9E2E09F2E039}" type="slidenum">
              <a:rPr lang="it-IT" smtClean="0"/>
              <a:pPr eaLnBrk="1" hangingPunct="1"/>
              <a:t>42</a:t>
            </a:fld>
            <a:endParaRPr lang="it-IT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08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A53AA3-8A53-4492-A978-E3A5AC8ECB3C}" type="slidenum">
              <a:rPr lang="it-IT" smtClean="0"/>
              <a:pPr eaLnBrk="1" hangingPunct="1"/>
              <a:t>43</a:t>
            </a:fld>
            <a:endParaRPr lang="it-IT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18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1D6A88-B790-4ADE-BF50-D740DD474CBC}" type="slidenum">
              <a:rPr lang="it-IT" smtClean="0"/>
              <a:pPr eaLnBrk="1" hangingPunct="1"/>
              <a:t>44</a:t>
            </a:fld>
            <a:endParaRPr lang="it-IT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28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3860CA-5E27-4FC2-85B9-3B10974190C4}" type="slidenum">
              <a:rPr lang="it-IT" smtClean="0"/>
              <a:pPr eaLnBrk="1" hangingPunct="1"/>
              <a:t>45</a:t>
            </a:fld>
            <a:endParaRPr lang="it-IT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39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367DAAA-4D5F-4C4C-AAA2-9470F49F59C7}" type="slidenum">
              <a:rPr lang="it-IT" smtClean="0"/>
              <a:pPr eaLnBrk="1" hangingPunct="1"/>
              <a:t>46</a:t>
            </a:fld>
            <a:endParaRPr lang="it-IT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49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7C7B3E-8893-40CE-B76C-6199D78C9080}" type="slidenum">
              <a:rPr lang="it-IT" smtClean="0"/>
              <a:pPr eaLnBrk="1" hangingPunct="1"/>
              <a:t>47</a:t>
            </a:fld>
            <a:endParaRPr lang="it-IT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59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B22680-C91D-4508-B2D5-C1DE257D059A}" type="slidenum">
              <a:rPr lang="it-IT" smtClean="0"/>
              <a:pPr eaLnBrk="1" hangingPunct="1"/>
              <a:t>48</a:t>
            </a:fld>
            <a:endParaRPr lang="it-IT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698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30CBA6-DA5D-48F1-8BE4-53882F68902C}" type="slidenum">
              <a:rPr lang="it-IT" smtClean="0"/>
              <a:pPr eaLnBrk="1" hangingPunct="1"/>
              <a:t>49</a:t>
            </a:fld>
            <a:endParaRPr lang="it-IT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800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800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A6FCFA-C796-4E44-8EFE-12E5E0D1B01F}" type="slidenum">
              <a:rPr lang="it-IT" smtClean="0"/>
              <a:pPr eaLnBrk="1" hangingPunct="1"/>
              <a:t>50</a:t>
            </a:fld>
            <a:endParaRPr lang="it-IT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2902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6DB1958-9CAE-438A-B0F0-047E41C0BC4A}" type="slidenum">
              <a:rPr lang="it-IT" smtClean="0"/>
              <a:pPr eaLnBrk="1" hangingPunct="1"/>
              <a:t>51</a:t>
            </a:fld>
            <a:endParaRPr lang="it-IT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005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5302893-135C-497E-95BE-546E3E750ADA}" type="slidenum">
              <a:rPr lang="it-IT" smtClean="0"/>
              <a:pPr eaLnBrk="1" hangingPunct="1"/>
              <a:t>52</a:t>
            </a:fld>
            <a:endParaRPr lang="it-IT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107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107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8CF832-3075-4F94-AFED-BF1210B4AC39}" type="slidenum">
              <a:rPr lang="it-IT" smtClean="0"/>
              <a:pPr eaLnBrk="1" hangingPunct="1"/>
              <a:t>53</a:t>
            </a:fld>
            <a:endParaRPr lang="it-IT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21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0398429-F358-49DD-9F63-D4BC64796FD2}" type="slidenum">
              <a:rPr lang="it-IT" smtClean="0"/>
              <a:pPr eaLnBrk="1" hangingPunct="1"/>
              <a:t>54</a:t>
            </a:fld>
            <a:endParaRPr lang="it-IT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31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2E45072-A5C3-4692-9ED4-BC6EA0A2BE7E}" type="slidenum">
              <a:rPr lang="it-IT" smtClean="0"/>
              <a:pPr eaLnBrk="1" hangingPunct="1"/>
              <a:t>55</a:t>
            </a:fld>
            <a:endParaRPr lang="it-IT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414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9431E7-E95B-4D70-999C-A430F57EADA0}" type="slidenum">
              <a:rPr lang="it-IT" smtClean="0"/>
              <a:pPr eaLnBrk="1" hangingPunct="1"/>
              <a:t>56</a:t>
            </a:fld>
            <a:endParaRPr lang="it-IT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5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04D98D-0D90-47AC-8460-F72CAFC61A48}" type="slidenum">
              <a:rPr lang="it-IT" smtClean="0"/>
              <a:pPr eaLnBrk="1" hangingPunct="1"/>
              <a:t>57</a:t>
            </a:fld>
            <a:endParaRPr lang="it-IT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619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46380E-C417-47BB-9C1F-410B972DAE76}" type="slidenum">
              <a:rPr lang="it-IT" smtClean="0"/>
              <a:pPr eaLnBrk="1" hangingPunct="1"/>
              <a:t>58</a:t>
            </a:fld>
            <a:endParaRPr lang="it-IT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722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D07EC2-BA32-4F94-8457-52D12D749B0A}" type="slidenum">
              <a:rPr lang="it-IT" smtClean="0"/>
              <a:pPr eaLnBrk="1" hangingPunct="1"/>
              <a:t>59</a:t>
            </a:fld>
            <a:endParaRPr lang="it-IT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824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55C1EA-AB44-4FE3-8363-CC99EF847479}" type="slidenum">
              <a:rPr lang="it-IT" smtClean="0"/>
              <a:pPr eaLnBrk="1" hangingPunct="1"/>
              <a:t>60</a:t>
            </a:fld>
            <a:endParaRPr lang="it-IT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3926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89EBAE-40A0-4759-BDB6-A94B440D44B8}" type="slidenum">
              <a:rPr lang="it-IT" smtClean="0"/>
              <a:pPr eaLnBrk="1" hangingPunct="1"/>
              <a:t>61</a:t>
            </a:fld>
            <a:endParaRPr lang="it-IT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029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B004AD-997F-4822-B9ED-D596EB0E69DE}" type="slidenum">
              <a:rPr lang="it-IT" smtClean="0"/>
              <a:pPr eaLnBrk="1" hangingPunct="1"/>
              <a:t>62</a:t>
            </a:fld>
            <a:endParaRPr lang="it-IT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131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EC4553A-1CA8-4CFD-9F08-838BE8F1304E}" type="slidenum">
              <a:rPr lang="it-IT" smtClean="0"/>
              <a:pPr eaLnBrk="1" hangingPunct="1"/>
              <a:t>63</a:t>
            </a:fld>
            <a:endParaRPr lang="it-IT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234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024AF8-BFB8-4F9B-9AF5-4C75A407896D}" type="slidenum">
              <a:rPr lang="it-IT" smtClean="0"/>
              <a:pPr eaLnBrk="1" hangingPunct="1"/>
              <a:t>64</a:t>
            </a:fld>
            <a:endParaRPr lang="it-IT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6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336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59F5F5-16C4-4037-9A25-0579784E1B98}" type="slidenum">
              <a:rPr lang="it-IT" smtClean="0"/>
              <a:pPr eaLnBrk="1" hangingPunct="1"/>
              <a:t>65</a:t>
            </a:fld>
            <a:endParaRPr lang="it-IT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438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5B7A92D-1F3D-42A6-8E84-0239E8C60C9A}" type="slidenum">
              <a:rPr lang="it-IT" smtClean="0"/>
              <a:pPr eaLnBrk="1" hangingPunct="1"/>
              <a:t>66</a:t>
            </a:fld>
            <a:endParaRPr lang="it-IT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541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8950A06-C5D3-4218-99E5-1224EEFB7C93}" type="slidenum">
              <a:rPr lang="it-IT" smtClean="0"/>
              <a:pPr eaLnBrk="1" hangingPunct="1"/>
              <a:t>67</a:t>
            </a:fld>
            <a:endParaRPr lang="it-IT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643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51F7F04-66E0-45D4-BD84-49001D6FC211}" type="slidenum">
              <a:rPr lang="it-IT" smtClean="0"/>
              <a:pPr eaLnBrk="1" hangingPunct="1"/>
              <a:t>68</a:t>
            </a:fld>
            <a:endParaRPr lang="it-IT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746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704198-A9CD-4B3F-9147-AAA04AC7A6BF}" type="slidenum">
              <a:rPr lang="it-IT" smtClean="0"/>
              <a:pPr eaLnBrk="1" hangingPunct="1"/>
              <a:t>69</a:t>
            </a:fld>
            <a:endParaRPr lang="it-IT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848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1DCC24-FD15-495E-86E9-6A3C5EB9F9BA}" type="slidenum">
              <a:rPr lang="it-IT" smtClean="0"/>
              <a:pPr eaLnBrk="1" hangingPunct="1"/>
              <a:t>70</a:t>
            </a:fld>
            <a:endParaRPr lang="it-IT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9507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49508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9FA9E5E-FB5D-41B9-B777-F3B908D828A9}" type="slidenum">
              <a:rPr lang="it-IT" smtClean="0"/>
              <a:pPr eaLnBrk="1" hangingPunct="1"/>
              <a:t>71</a:t>
            </a:fld>
            <a:endParaRPr lang="it-IT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5053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BD8FCA5-E57D-4523-B71C-4B1525DA56F9}" type="slidenum">
              <a:rPr lang="it-IT" smtClean="0"/>
              <a:pPr eaLnBrk="1" hangingPunct="1"/>
              <a:t>72</a:t>
            </a:fld>
            <a:endParaRPr lang="it-IT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smtClean="0"/>
          </a:p>
        </p:txBody>
      </p:sp>
      <p:sp>
        <p:nvSpPr>
          <p:cNvPr id="151556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8FE3D4-DB39-4476-BEDF-2C28AD51E4AA}" type="slidenum">
              <a:rPr lang="it-IT" smtClean="0"/>
              <a:pPr eaLnBrk="1" hangingPunct="1"/>
              <a:t>73</a:t>
            </a:fld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28396-4905-4CF5-9FDC-57BACB772763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B4BB7-48B9-41D1-99B1-9AC543742C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122525"/>
      </p:ext>
    </p:extLst>
  </p:cSld>
  <p:clrMapOvr>
    <a:masterClrMapping/>
  </p:clrMapOvr>
  <p:transition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FBF15-4A13-4BCC-BFC8-5CB2821B6C38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6B42E-6B51-47BF-86A3-463E2C970B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141509"/>
      </p:ext>
    </p:extLst>
  </p:cSld>
  <p:clrMapOvr>
    <a:masterClrMapping/>
  </p:clrMapOvr>
  <p:transition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CB8A5-369C-439F-A373-BECCB552B86D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FA80D-726C-45D4-A89F-09630C9C24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540567"/>
      </p:ext>
    </p:extLst>
  </p:cSld>
  <p:clrMapOvr>
    <a:masterClrMapping/>
  </p:clrMapOvr>
  <p:transition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724A6-35ED-4165-AC9F-847A8E70C8CF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135EA-0E00-48BD-A320-8A9C1DE18D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679714"/>
      </p:ext>
    </p:extLst>
  </p:cSld>
  <p:clrMapOvr>
    <a:masterClrMapping/>
  </p:clrMapOvr>
  <p:transition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F0C32-BFE5-47D1-B9A3-09D9D6A5EE95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A08A6-86D2-4334-8476-386388A897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571909"/>
      </p:ext>
    </p:extLst>
  </p:cSld>
  <p:clrMapOvr>
    <a:masterClrMapping/>
  </p:clrMapOvr>
  <p:transition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FDAE8-DFE5-44EE-942F-E1D75AA2AF89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FAAD0-F263-4A0A-B587-049258AB48B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624954"/>
      </p:ext>
    </p:extLst>
  </p:cSld>
  <p:clrMapOvr>
    <a:masterClrMapping/>
  </p:clrMapOvr>
  <p:transition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F67B8-3121-4FA6-AF39-34BC17E5818A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71CA9-C681-4E11-BC98-0E865A0CEAB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753845"/>
      </p:ext>
    </p:extLst>
  </p:cSld>
  <p:clrMapOvr>
    <a:masterClrMapping/>
  </p:clrMapOvr>
  <p:transition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B9FB0-D36F-40F4-A0C6-77EDEECD70BD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0F69F-88B6-44DF-8AA0-D539283563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167009"/>
      </p:ext>
    </p:extLst>
  </p:cSld>
  <p:clrMapOvr>
    <a:masterClrMapping/>
  </p:clrMapOvr>
  <p:transition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E2C7D-BC75-4ECC-AA4F-06C76A1D28F0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6A0C9-E50F-455B-ACB6-0700551649A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412171"/>
      </p:ext>
    </p:extLst>
  </p:cSld>
  <p:clrMapOvr>
    <a:masterClrMapping/>
  </p:clrMapOvr>
  <p:transition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3B09E-D701-4A92-A5F8-F70B53684D3F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CFAA-3340-4F3E-93FF-141E4487EC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429878"/>
      </p:ext>
    </p:extLst>
  </p:cSld>
  <p:clrMapOvr>
    <a:masterClrMapping/>
  </p:clrMapOvr>
  <p:transition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2A9EA-CBCA-4FAB-9EBC-FBDCEEF28F93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9DDEF-A547-4465-BEF7-7D60E49A83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506155"/>
      </p:ext>
    </p:extLst>
  </p:cSld>
  <p:clrMapOvr>
    <a:masterClrMapping/>
  </p:clrMapOvr>
  <p:transition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439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60445A-568A-4F28-8C78-2AB508BA4A5A}" type="datetimeFigureOut">
              <a:rPr lang="en-US"/>
              <a:pPr>
                <a:defRPr/>
              </a:pPr>
              <a:t>7/30/2021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59F280-6E1E-4A73-A7C8-5C90D9FFF9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942150_530105790360060_174889216_n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" y="382586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616" y="940730"/>
            <a:ext cx="75963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5400" dirty="0">
              <a:latin typeface="Bauhaus 93" pitchFamily="82" charset="0"/>
            </a:endParaRPr>
          </a:p>
          <a:p>
            <a:r>
              <a:rPr lang="es-ES" sz="5400" dirty="0" smtClean="0">
                <a:latin typeface="Bauhaus 93" pitchFamily="82" charset="0"/>
              </a:rPr>
              <a:t>El Paraíso </a:t>
            </a:r>
            <a:r>
              <a:rPr lang="es-ES" sz="5400" dirty="0">
                <a:latin typeface="Bauhaus 93" pitchFamily="82" charset="0"/>
              </a:rPr>
              <a:t>en </a:t>
            </a:r>
            <a:r>
              <a:rPr lang="es-ES" sz="5400" dirty="0" smtClean="0">
                <a:latin typeface="Bauhaus 93" pitchFamily="82" charset="0"/>
              </a:rPr>
              <a:t>la Tierra</a:t>
            </a:r>
            <a:endParaRPr lang="es-ES" sz="5400" dirty="0">
              <a:latin typeface="Bauhaus 93" pitchFamily="82" charset="0"/>
            </a:endParaRPr>
          </a:p>
        </p:txBody>
      </p:sp>
    </p:spTree>
  </p:cSld>
  <p:clrMapOvr>
    <a:masterClrMapping/>
  </p:clrMapOvr>
  <p:transition advTm="6000">
    <p:random/>
    <p:sndAc>
      <p:stSnd loop="1">
        <p:snd r:embed="rId3" name="Rondo Veneziano - Secret Garden - - Adagio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922766_545690125468293_189405281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0"/>
            <a:ext cx="6629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922793_525558474148125_37116879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931211_545288668841772_180697635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644048_582033335167305_53741021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933953_566064893430816_142261585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934086_527049570665682_199596603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0"/>
            <a:ext cx="8872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934704_565912320112740_168150688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935140_527047267332579_108210005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936311_529761420394497_167502713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940949_523584107678895_184881920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941389_523582391012400_138614626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0"/>
            <a:ext cx="8815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941529_529760823727890_30791531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4735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942473_560359187334720_170992745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9144000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943316_528388347198471_169891725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944121_541167695920536_26801105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944219_550973974939908_107448570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944459_545689948801644_121499998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944495_523584464345526_210946791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944633_530105430360096_20824795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945736_557138490990123_120585557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945957_563840366986602_189754480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946067_526260494077923_105174062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947074_531505936886712_196023586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947112_541168179253821_96935356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88" y="0"/>
            <a:ext cx="5583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947239_551183991585573_212946673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850"/>
            <a:ext cx="9144000" cy="671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954863_537017556335550_9711760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969445_543101102393862_110873384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113"/>
            <a:ext cx="9144000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970665_559121860791786_28459187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0"/>
            <a:ext cx="5132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970667_560900590613913_26005877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970999_531564443547528_7319998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0"/>
            <a:ext cx="5086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971342_551187131585259_190320379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971368_560900400613932_159856863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0"/>
            <a:ext cx="7304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971585_562087520495220_20853372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0"/>
            <a:ext cx="45291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980915_574290965941542_1902382388_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981823_559198514117454_1211545560_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983590_532368110133828_14090050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988247_553567368013902_129017569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0"/>
            <a:ext cx="7800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993587_541168695920436_148867971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0"/>
            <a:ext cx="8605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993970_570205719683400_2098278740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0"/>
            <a:ext cx="458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994878_557138254323480_32736762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995161_565088126861826_205788223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995481_563933116977327_175941308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0"/>
            <a:ext cx="6429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995734_558773454159960_90964983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995816_543097362394236_42036796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0038"/>
            <a:ext cx="9144000" cy="625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996713_545689765468329_183646480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0"/>
            <a:ext cx="5065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996795_580864121950893_147213650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0"/>
            <a:ext cx="8651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996866_557137350990237_17192117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996895_557137190990253_117391765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0"/>
            <a:ext cx="5380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998030_560900793947226_52940021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998428_559613180742654_202602487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998550_559556654081640_176725910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5" y="0"/>
            <a:ext cx="6735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998553_559611977409441_168492741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998716_553979397972699_1955580666_n.pn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999064_560900677280571_60941836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999208_573442969359675_119173342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999433_567786209925351_93872690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999675_541169129253726_187823293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225" y="0"/>
            <a:ext cx="7321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999833_548494208521218_204474193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1000305_563344223702883_204913677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1000429_543099802393992_178061590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0"/>
            <a:ext cx="7680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1000822_553582531345719_40108991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1001368_560898310614141_98932858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25" y="0"/>
            <a:ext cx="4883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 descr="1001496_550748091629163_94497132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 descr="1002138_560901793947126_59982690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 descr="1003454_551187724918533_175929826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050"/>
            <a:ext cx="9144000" cy="554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 descr="1003652_543099375727368_57723598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 descr="1004064_551183241585648_147479989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 descr="1004441_550966064940699_162415140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1" descr="1004482_560359077334731_106202429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1" descr="1004631_553582654679040_170263701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100"/>
            <a:ext cx="91440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 descr="1005168_551178434919462_109577251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063"/>
            <a:ext cx="9144000" cy="636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 descr="1005210_553983051305667_1886243757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PARAISO EN LA TIER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PARAISO EN LA TIERRA</Template>
  <TotalTime>3</TotalTime>
  <Words>94</Words>
  <Application>Microsoft Office PowerPoint</Application>
  <PresentationFormat>Presentación en pantalla (4:3)</PresentationFormat>
  <Paragraphs>77</Paragraphs>
  <Slides>74</Slides>
  <Notes>73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EL PARAISO EN LA TIERRA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2021-07-30T11:29:46Z</dcterms:created>
  <dcterms:modified xsi:type="dcterms:W3CDTF">2021-07-30T11:32:54Z</dcterms:modified>
</cp:coreProperties>
</file>