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6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0080625" cy="756126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+RasS2/DLvgphihJLdrxw==" hashData="RoV8v5gTqPTVLr9unMKybje7m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888" y="-102"/>
      </p:cViewPr>
      <p:guideLst>
        <p:guide orient="horz" pos="23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56047" y="2348895"/>
            <a:ext cx="8568531" cy="162077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12094" y="4284717"/>
            <a:ext cx="7056437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BD59A-48E9-4AA8-B3E8-59DF5A1EC10F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57BFF-E767-4FFE-BBCA-EB9D8FB0C2F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071149"/>
      </p:ext>
    </p:extLst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C5B36-6648-4A1A-A6FF-DB99A21698BC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76A59-1319-4A3D-BF7E-C1611072380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892855"/>
      </p:ext>
    </p:extLst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96301" y="4858813"/>
            <a:ext cx="8568531" cy="150175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96301" y="3204786"/>
            <a:ext cx="8568531" cy="1654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807A8-544B-4ABF-83AF-45FD355D9256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A6AC8-EE23-4E67-B046-89BD837F224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27278"/>
      </p:ext>
    </p:extLst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4033" y="1470246"/>
            <a:ext cx="4452276" cy="415869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24319" y="1470246"/>
            <a:ext cx="4452276" cy="415869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2034A-8743-405C-8487-A890547A6B69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2E9A4-A356-4043-9E04-34218EA4F36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220693"/>
      </p:ext>
    </p:extLst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031" y="302802"/>
            <a:ext cx="9072563" cy="1260211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4032" y="1692535"/>
            <a:ext cx="4454027" cy="7053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4032" y="2397901"/>
            <a:ext cx="4454027" cy="43564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20821" y="1692535"/>
            <a:ext cx="4455775" cy="7053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20821" y="2397901"/>
            <a:ext cx="4455775" cy="43564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E3A08-E7E3-4995-8C5F-06D195CBAE18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4BC31-D4F0-4D30-AA29-38CB822252A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445445"/>
      </p:ext>
    </p:extLst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C81FA-3F66-4205-A810-BC65A55D49F6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04726-2CD9-4E54-95BA-DDD09BD7A8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136413"/>
      </p:ext>
    </p:extLst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EC03D-992B-4924-A9A0-7E849B726940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E4E0F-A84C-458D-937D-BBA288228E2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673869"/>
      </p:ext>
    </p:extLst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033" y="301051"/>
            <a:ext cx="3316457" cy="128121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41244" y="301051"/>
            <a:ext cx="5635350" cy="645332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4033" y="1582265"/>
            <a:ext cx="3316457" cy="51721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4E015-BB3C-4ECF-8B4E-35F5C01803FD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72778-25DC-44E4-8D0E-909F790AA8B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118982"/>
      </p:ext>
    </p:extLst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75873" y="5292886"/>
            <a:ext cx="6048375" cy="6248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75873" y="675613"/>
            <a:ext cx="6048375" cy="45367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75873" y="5917741"/>
            <a:ext cx="6048375" cy="8873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19578-B9E1-4FC2-A051-04DBAD104156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24C55-714C-44DF-9A7F-4E74A8349F4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323391"/>
      </p:ext>
    </p:extLst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23A5E-22F1-40B7-9199-82AACD406B0F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248CB-CF5D-4B93-97F6-84649082CE7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212006"/>
      </p:ext>
    </p:extLst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308454" y="252042"/>
            <a:ext cx="2268141" cy="5376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04033" y="252042"/>
            <a:ext cx="6636412" cy="537689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64802-90F6-4CAD-8B4D-489CCAFF56CF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0031D-70DD-4D2E-BBCB-18ECCED72B7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209572"/>
      </p:ext>
    </p:extLst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894"/>
            <a:ext cx="8568531" cy="1620771"/>
          </a:xfrm>
          <a:prstGeom prst="rect">
            <a:avLst/>
          </a:prstGeom>
        </p:spPr>
        <p:txBody>
          <a:bodyPr lIns="100790" tIns="50396" rIns="100790" bIns="5039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4717"/>
            <a:ext cx="7056438" cy="1932323"/>
          </a:xfrm>
          <a:prstGeom prst="rect">
            <a:avLst/>
          </a:prstGeom>
        </p:spPr>
        <p:txBody>
          <a:bodyPr lIns="100790" tIns="50396" rIns="100790" bIns="50396"/>
          <a:lstStyle>
            <a:lvl1pPr marL="0" indent="0" algn="ctr">
              <a:buNone/>
              <a:defRPr/>
            </a:lvl1pPr>
            <a:lvl2pPr marL="503954" indent="0" algn="ctr">
              <a:buNone/>
              <a:defRPr/>
            </a:lvl2pPr>
            <a:lvl3pPr marL="1007911" indent="0" algn="ctr">
              <a:buNone/>
              <a:defRPr/>
            </a:lvl3pPr>
            <a:lvl4pPr marL="1511866" indent="0" algn="ctr">
              <a:buNone/>
              <a:defRPr/>
            </a:lvl4pPr>
            <a:lvl5pPr marL="2015821" indent="0" algn="ctr">
              <a:buNone/>
              <a:defRPr/>
            </a:lvl5pPr>
            <a:lvl6pPr marL="2519776" indent="0" algn="ctr">
              <a:buNone/>
              <a:defRPr/>
            </a:lvl6pPr>
            <a:lvl7pPr marL="3023731" indent="0" algn="ctr">
              <a:buNone/>
              <a:defRPr/>
            </a:lvl7pPr>
            <a:lvl8pPr marL="3527687" indent="0" algn="ctr">
              <a:buNone/>
              <a:defRPr/>
            </a:lvl8pPr>
            <a:lvl9pPr marL="403164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00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b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503238" y="303213"/>
            <a:ext cx="907415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fr-FR" smtClean="0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503238" y="1763713"/>
            <a:ext cx="9074150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fr-FR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504825" y="7008813"/>
            <a:ext cx="2351088" cy="401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EF9FC8-FE8B-4782-8104-D55607FC8067}" type="datetimeFigureOut">
              <a:rPr lang="fr-FR"/>
              <a:pPr>
                <a:defRPr/>
              </a:pPr>
              <a:t>11/07/2021</a:t>
            </a:fld>
            <a:endParaRPr lang="fr-FR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444875" y="7008813"/>
            <a:ext cx="3190875" cy="401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224713" y="7008813"/>
            <a:ext cx="2351087" cy="401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3B2E47-04C0-4706-8E40-1FF67C1EE5D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5650"/>
            <a:ext cx="2352146" cy="52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803" tIns="50402" rIns="100803" bIns="50402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4017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803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205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6069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8013" indent="-378013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9028" indent="-315011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60043" indent="-252009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64060" indent="-252009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68078" indent="-252009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2095" indent="-252009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76112" indent="-252009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80130" indent="-252009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84147" indent="-252009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4017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035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52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6069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086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4104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8121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2138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1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ara1865.wav">
            <a:hlinkClick r:id="" action="ppaction://media"/>
          </p:cNvPr>
          <p:cNvPicPr>
            <a:picLocks noRot="1" noChangeAspect="1"/>
          </p:cNvPicPr>
          <p:nvPr>
            <a:wavAudioFile r:embed="rId1" name="Paradis Des Mers (musique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913" y="36290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3"/>
          <p:cNvSpPr>
            <a:spLocks noChangeArrowheads="1" noChangeShapeType="1" noTextEdit="1"/>
          </p:cNvSpPr>
          <p:nvPr/>
        </p:nvSpPr>
        <p:spPr bwMode="auto">
          <a:xfrm>
            <a:off x="560959" y="698500"/>
            <a:ext cx="9073007" cy="259293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EL PARAISO DE LOS TIBURONES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3528144" y="5076775"/>
            <a:ext cx="451937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Creación de fotos de </a:t>
            </a:r>
            <a:r>
              <a:rPr lang="es-ES" sz="2000" b="1" i="1" dirty="0" err="1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Loulou</a:t>
            </a:r>
            <a:r>
              <a:rPr lang="es-ES" sz="2000" b="1" i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 desde la red.</a:t>
            </a:r>
            <a:endParaRPr lang="fr-FR" sz="2000" b="1" i="1" dirty="0"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0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Grafik 3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Grafik 3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6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Grafik 3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7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40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Grafik 3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10153650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0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3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0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73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Grafik 2" descr="18414-shells-on-he-bottom-of-the-ocean-1920x1080-photography-wallpap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7550"/>
            <a:ext cx="10080625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64295"/>
            <a:ext cx="10080625" cy="25204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90" tIns="50396" rIns="100790" bIns="50396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16337"/>
            <a:ext cx="10080625" cy="554492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90" tIns="50396" rIns="100790" bIns="50396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72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00351"/>
            <a:ext cx="10080625" cy="2625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90" tIns="50396" rIns="100790" bIns="5039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6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3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5208871"/>
            <a:ext cx="2940182" cy="1625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90" tIns="50396" rIns="100790" bIns="5039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620773"/>
            <a:ext cx="2604161" cy="2604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5376898"/>
            <a:ext cx="1344083" cy="109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547"/>
            <a:ext cx="588036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4646"/>
            <a:ext cx="588036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52744"/>
            <a:ext cx="588036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40842"/>
            <a:ext cx="588036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paradis des Requins - Loulous .. 02 05 2018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paradis des Requins - Loulous .. 02 05 2018</Template>
  <TotalTime>7</TotalTime>
  <Words>30</Words>
  <Application>Microsoft Office PowerPoint</Application>
  <PresentationFormat>Personalizado</PresentationFormat>
  <Paragraphs>4</Paragraphs>
  <Slides>46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Calibri</vt:lpstr>
      <vt:lpstr>Arial</vt:lpstr>
      <vt:lpstr>Le paradis des Requins - Loulous .. 02 05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2021-07-11T13:51:33Z</dcterms:created>
  <dcterms:modified xsi:type="dcterms:W3CDTF">2021-07-11T13:59:21Z</dcterms:modified>
</cp:coreProperties>
</file>