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15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00FF00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 descr="ruban010"/>
          <p:cNvSpPr>
            <a:spLocks noChangeArrowheads="1"/>
          </p:cNvSpPr>
          <p:nvPr/>
        </p:nvSpPr>
        <p:spPr bwMode="auto">
          <a:xfrm>
            <a:off x="395288" y="404813"/>
            <a:ext cx="8424862" cy="6121400"/>
          </a:xfrm>
          <a:prstGeom prst="rect">
            <a:avLst/>
          </a:prstGeom>
          <a:solidFill>
            <a:srgbClr val="FFC000"/>
          </a:soli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800" kern="0" dirty="0">
              <a:solidFill>
                <a:srgbClr val="00FF00"/>
              </a:solidFill>
              <a:latin typeface="+mn-lt"/>
            </a:endParaRPr>
          </a:p>
        </p:txBody>
      </p:sp>
      <p:sp>
        <p:nvSpPr>
          <p:cNvPr id="58371" name="Oval 3"/>
          <p:cNvSpPr>
            <a:spLocks noChangeArrowheads="1"/>
          </p:cNvSpPr>
          <p:nvPr/>
        </p:nvSpPr>
        <p:spPr bwMode="auto">
          <a:xfrm>
            <a:off x="827088" y="1412875"/>
            <a:ext cx="7632700" cy="4321175"/>
          </a:xfrm>
          <a:prstGeom prst="ellips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 sz="180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  <p:sp>
        <p:nvSpPr>
          <p:cNvPr id="58372" name="WordArt 4"/>
          <p:cNvSpPr>
            <a:spLocks noChangeArrowheads="1" noChangeShapeType="1" noTextEdit="1"/>
          </p:cNvSpPr>
          <p:nvPr/>
        </p:nvSpPr>
        <p:spPr bwMode="auto">
          <a:xfrm>
            <a:off x="1619250" y="1916113"/>
            <a:ext cx="6121400" cy="2952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FF"/>
                </a:solidFill>
                <a:latin typeface="Arial Black"/>
              </a:rPr>
              <a:t>EL PARAISO</a:t>
            </a:r>
          </a:p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FF"/>
                </a:solidFill>
                <a:latin typeface="Arial Black"/>
              </a:rPr>
              <a:t> DE LOS GATOS</a:t>
            </a:r>
          </a:p>
        </p:txBody>
      </p:sp>
    </p:spTree>
  </p:cSld>
  <p:clrMapOvr>
    <a:masterClrMapping/>
  </p:clrMapOvr>
  <p:transition spd="slow" advTm="11000">
    <p:sndAc>
      <p:stSnd>
        <p:snd r:embed="rId2" name="02 candle in the wind(2)(2)39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8371" grpId="0" animBg="1"/>
      <p:bldP spid="583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the_promise_land_640_0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the_promise_land_640_0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the_promise_land_640_0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the_promise_land_640_0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the_promise_land_640_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the_promise_land_640_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the_promise_land_640_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the_promise_land_640_0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he_promise_land_640_0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he_promise_land_640_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he_promise_land_640_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the_promise_land_640_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the_promise_land_640_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the_promise_land_640_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the_promise_land_640_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the_promise_land_640_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the_promise_land_640_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the_promise_land_640_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the_promise_land_640_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the_promise_land_640_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he_promise_land_640_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the_promise_land_640_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the_promise_land_640_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the_promise_land_640_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the_promise_land_640_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the_promise_land_640_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the_promise_land_640_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he_promise_land_640_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he_promise_land_640_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the_promise_land_640_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the_promise_land_640_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the_promise_land_640_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he_promise_land_640_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6363"/>
            <a:ext cx="9144000" cy="664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the_promise_land_640_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01600" y="0"/>
            <a:ext cx="8939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the_promise_land_640_3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ndAc>
      <p:stSnd>
        <p:snd r:embed="rId2" name="banda sonora - sonrisas y lagrimas - do-re-mi(2)(2)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the_promise_land_640_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the_promise_land_640_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he_promise_land_640_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the_promise_land_640_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CREACION PROPIA</Template>
  <TotalTime>5</TotalTime>
  <Words>66</Words>
  <Application>Microsoft Office PowerPoint</Application>
  <PresentationFormat>Presentación en pantalla (4:3)</PresentationFormat>
  <Paragraphs>30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2" baseType="lpstr">
      <vt:lpstr>LOGO 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2013-09-13T09:04:21Z</dcterms:created>
  <dcterms:modified xsi:type="dcterms:W3CDTF">2013-09-13T09:09:33Z</dcterms:modified>
</cp:coreProperties>
</file>