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95" r:id="rId3"/>
  </p:sldMasterIdLst>
  <p:sldIdLst>
    <p:sldId id="256" r:id="rId4"/>
    <p:sldId id="261" r:id="rId5"/>
    <p:sldId id="257" r:id="rId6"/>
    <p:sldId id="258" r:id="rId7"/>
    <p:sldId id="259" r:id="rId8"/>
    <p:sldId id="260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4" r:id="rId21"/>
    <p:sldId id="275" r:id="rId22"/>
    <p:sldId id="277" r:id="rId23"/>
    <p:sldId id="279" r:id="rId24"/>
    <p:sldId id="283" r:id="rId25"/>
    <p:sldId id="284" r:id="rId26"/>
    <p:sldId id="280" r:id="rId27"/>
    <p:sldId id="285" r:id="rId28"/>
    <p:sldId id="286" r:id="rId29"/>
    <p:sldId id="287" r:id="rId30"/>
    <p:sldId id="282" r:id="rId31"/>
    <p:sldId id="289" r:id="rId32"/>
    <p:sldId id="288" r:id="rId33"/>
    <p:sldId id="281" r:id="rId34"/>
    <p:sldId id="293" r:id="rId35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SimSun" pitchFamily="2" charset="-122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SimSun" pitchFamily="2" charset="-122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SimSun" pitchFamily="2" charset="-122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SimSun" pitchFamily="2" charset="-122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SimSun" pitchFamily="2" charset="-122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SimSun" pitchFamily="2" charset="-122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SimSun" pitchFamily="2" charset="-122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SimSun" pitchFamily="2" charset="-122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SimSun" pitchFamily="2" charset="-122"/>
        <a:cs typeface="Arial" charset="0"/>
      </a:defRPr>
    </a:lvl9pPr>
  </p:defaultTextStyle>
  <p:modifyVerifier cryptProviderType="rsaFull" cryptAlgorithmClass="hash" cryptAlgorithmType="typeAny" cryptAlgorithmSid="4" spinCount="100000" saltData="Kjws8z5yv9CH4Sl5bl9KFQ==" hashData="rMp2H9gFuYm0IcZNd1SNSeQcM1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ableStyles" Target="tableStyles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de-CH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230612-E549-4076-A68C-8B7FF8992C0E}" type="datetimeFigureOut">
              <a:rPr lang="de-DE"/>
              <a:pPr>
                <a:defRPr/>
              </a:pPr>
              <a:t>19.02.2020</a:t>
            </a:fld>
            <a:endParaRPr lang="de-DE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48390B-2ABF-401B-B778-A4E7441085B8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55650745"/>
      </p:ext>
    </p:extLst>
  </p:cSld>
  <p:clrMapOvr>
    <a:masterClrMapping/>
  </p:clrMapOvr>
  <p:transition spd="slow" advTm="3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01E7F3-7156-4BEF-9826-495DC7E32B2D}" type="datetimeFigureOut">
              <a:rPr lang="de-DE"/>
              <a:pPr>
                <a:defRPr/>
              </a:pPr>
              <a:t>19.02.2020</a:t>
            </a:fld>
            <a:endParaRPr lang="de-DE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0E2714-7587-4DBB-A2C3-71D64C8CF805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63922310"/>
      </p:ext>
    </p:extLst>
  </p:cSld>
  <p:clrMapOvr>
    <a:masterClrMapping/>
  </p:clrMapOvr>
  <p:transition spd="slow" advTm="3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511E5A-3B50-4F9B-8695-2722C57590B2}" type="datetimeFigureOut">
              <a:rPr lang="de-DE"/>
              <a:pPr>
                <a:defRPr/>
              </a:pPr>
              <a:t>19.02.2020</a:t>
            </a:fld>
            <a:endParaRPr lang="de-DE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ADEB3F-BF88-4D39-A56A-3D0358BA6943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06762900"/>
      </p:ext>
    </p:extLst>
  </p:cSld>
  <p:clrMapOvr>
    <a:masterClrMapping/>
  </p:clrMapOvr>
  <p:transition spd="slow" advTm="3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13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6613" y="1981200"/>
            <a:ext cx="3810000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0686AE-D330-4ED7-A68C-53E313F68C6D}" type="datetimeFigureOut">
              <a:rPr lang="de-DE"/>
              <a:pPr>
                <a:defRPr/>
              </a:pPr>
              <a:t>19.02.2020</a:t>
            </a:fld>
            <a:endParaRPr lang="de-DE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BF4709-F83D-4E28-9E05-89925AD9D714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96752017"/>
      </p:ext>
    </p:extLst>
  </p:cSld>
  <p:clrMapOvr>
    <a:masterClrMapping/>
  </p:clrMapOvr>
  <p:transition spd="slow" advTm="3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3F8BF4-C5E1-46B9-BDA8-DD817D3BA29D}" type="datetimeFigureOut">
              <a:rPr lang="de-DE"/>
              <a:pPr>
                <a:defRPr/>
              </a:pPr>
              <a:t>19.02.2020</a:t>
            </a:fld>
            <a:endParaRPr lang="de-DE" dirty="0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64AED8-09CC-4E63-BFE2-008CC15824EC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48307957"/>
      </p:ext>
    </p:extLst>
  </p:cSld>
  <p:clrMapOvr>
    <a:masterClrMapping/>
  </p:clrMapOvr>
  <p:transition spd="slow" advTm="3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F337A3-8152-40CF-9CA3-DDECFD753767}" type="datetimeFigureOut">
              <a:rPr lang="de-DE"/>
              <a:pPr>
                <a:defRPr/>
              </a:pPr>
              <a:t>19.02.2020</a:t>
            </a:fld>
            <a:endParaRPr lang="de-DE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31B9D8-E0F5-4587-87E1-69236445C55E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57736194"/>
      </p:ext>
    </p:extLst>
  </p:cSld>
  <p:clrMapOvr>
    <a:masterClrMapping/>
  </p:clrMapOvr>
  <p:transition spd="slow" advTm="3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8C3BE6-77E3-4BFE-9F7A-7CF281F19EC2}" type="datetimeFigureOut">
              <a:rPr lang="de-DE"/>
              <a:pPr>
                <a:defRPr/>
              </a:pPr>
              <a:t>19.02.2020</a:t>
            </a:fld>
            <a:endParaRPr lang="de-DE" dirty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CE85A0-1621-4DE2-87CB-18EE4327A35F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94505459"/>
      </p:ext>
    </p:extLst>
  </p:cSld>
  <p:clrMapOvr>
    <a:masterClrMapping/>
  </p:clrMapOvr>
  <p:transition spd="slow" advTm="3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1074E-9678-4B1F-842F-2533D7F1B807}" type="datetimeFigureOut">
              <a:rPr lang="de-DE"/>
              <a:pPr>
                <a:defRPr/>
              </a:pPr>
              <a:t>19.02.2020</a:t>
            </a:fld>
            <a:endParaRPr lang="de-DE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0768AA-FE05-435A-B034-5378453A5CB3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98481742"/>
      </p:ext>
    </p:extLst>
  </p:cSld>
  <p:clrMapOvr>
    <a:masterClrMapping/>
  </p:clrMapOvr>
  <p:transition spd="slow" advTm="3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CH" noProof="0" dirty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1B233B-62FE-4857-A0AB-E450D39E7846}" type="datetimeFigureOut">
              <a:rPr lang="de-DE"/>
              <a:pPr>
                <a:defRPr/>
              </a:pPr>
              <a:t>19.02.2020</a:t>
            </a:fld>
            <a:endParaRPr lang="de-DE" dirty="0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F3F499-3417-4A1A-913B-8519C1F8133D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697848"/>
      </p:ext>
    </p:extLst>
  </p:cSld>
  <p:clrMapOvr>
    <a:masterClrMapping/>
  </p:clrMapOvr>
  <p:transition spd="slow" advTm="3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0B5BF1-D1DD-4C58-BF88-91C51A34AA74}" type="datetimeFigureOut">
              <a:rPr lang="de-DE"/>
              <a:pPr>
                <a:defRPr/>
              </a:pPr>
              <a:t>19.02.2020</a:t>
            </a:fld>
            <a:endParaRPr lang="de-DE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469D18-5959-4EF1-B71F-6E5295332C46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32197835"/>
      </p:ext>
    </p:extLst>
  </p:cSld>
  <p:clrMapOvr>
    <a:masterClrMapping/>
  </p:clrMapOvr>
  <p:transition spd="slow" advTm="3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463550"/>
            <a:ext cx="1941513" cy="575151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463550"/>
            <a:ext cx="5676900" cy="575151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9D1BBE-1BA3-48D5-B9BE-E48CB60A1E13}" type="datetimeFigureOut">
              <a:rPr lang="de-DE"/>
              <a:pPr>
                <a:defRPr/>
              </a:pPr>
              <a:t>19.02.2020</a:t>
            </a:fld>
            <a:endParaRPr lang="de-DE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91AB1A-5B1F-4F39-AA61-EC5B2463F115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29439822"/>
      </p:ext>
    </p:extLst>
  </p:cSld>
  <p:clrMapOvr>
    <a:masterClrMapping/>
  </p:clrMapOvr>
  <p:transition spd="slow" advTm="3000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CH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4BFF50-F5FD-4F83-8056-C57E0948576D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13801305"/>
      </p:ext>
    </p:extLst>
  </p:cSld>
  <p:clrMapOvr>
    <a:masterClrMapping/>
  </p:clrMapOvr>
  <p:transition spd="slow" advTm="3000"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94052F-F473-446C-861A-A459898FB7D1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9259435"/>
      </p:ext>
    </p:extLst>
  </p:cSld>
  <p:clrMapOvr>
    <a:masterClrMapping/>
  </p:clrMapOvr>
  <p:transition spd="slow" advTm="3000"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BAE694-2383-4EDB-812D-367226900E36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92785582"/>
      </p:ext>
    </p:extLst>
  </p:cSld>
  <p:clrMapOvr>
    <a:masterClrMapping/>
  </p:clrMapOvr>
  <p:transition spd="slow" advTm="3000"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15975" y="1800225"/>
            <a:ext cx="3678238" cy="3781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6613" y="1800225"/>
            <a:ext cx="3678237" cy="3781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58B54F-8E3A-458A-BC13-3418836A5A69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55192033"/>
      </p:ext>
    </p:extLst>
  </p:cSld>
  <p:clrMapOvr>
    <a:masterClrMapping/>
  </p:clrMapOvr>
  <p:transition spd="slow" advTm="3000"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E19EA2-9934-4448-906E-D19F47A18289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95219975"/>
      </p:ext>
    </p:extLst>
  </p:cSld>
  <p:clrMapOvr>
    <a:masterClrMapping/>
  </p:clrMapOvr>
  <p:transition spd="slow" advTm="3000"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807F4B-2840-49DC-97D8-C01899E20729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38483423"/>
      </p:ext>
    </p:extLst>
  </p:cSld>
  <p:clrMapOvr>
    <a:masterClrMapping/>
  </p:clrMapOvr>
  <p:transition spd="slow" advTm="3000"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45C2D-1042-4968-AB4F-C438FB708273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07404355"/>
      </p:ext>
    </p:extLst>
  </p:cSld>
  <p:clrMapOvr>
    <a:masterClrMapping/>
  </p:clrMapOvr>
  <p:transition spd="slow" advTm="3000"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9517AC-69CC-4387-935A-E43DFD796FDE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89751878"/>
      </p:ext>
    </p:extLst>
  </p:cSld>
  <p:clrMapOvr>
    <a:masterClrMapping/>
  </p:clrMapOvr>
  <p:transition spd="slow" advTm="3000"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CH" noProof="0" dirty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859244-B979-4E1D-9ED6-EACF0E27E2A0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80598744"/>
      </p:ext>
    </p:extLst>
  </p:cSld>
  <p:clrMapOvr>
    <a:masterClrMapping/>
  </p:clrMapOvr>
  <p:transition spd="slow" advTm="3000"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6F8BCD-F954-42B9-9692-1E885702A9DC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24106253"/>
      </p:ext>
    </p:extLst>
  </p:cSld>
  <p:clrMapOvr>
    <a:masterClrMapping/>
  </p:clrMapOvr>
  <p:transition spd="slow" advTm="3000"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29388" y="501650"/>
            <a:ext cx="1958975" cy="50800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52463" y="501650"/>
            <a:ext cx="5724525" cy="5080000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51ADD0-8B27-4C41-8755-D3D7F2408DEB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42678191"/>
      </p:ext>
    </p:extLst>
  </p:cSld>
  <p:clrMapOvr>
    <a:masterClrMapping/>
  </p:clrMapOvr>
  <p:transition spd="slow" advTm="3000"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085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63550"/>
            <a:ext cx="7770813" cy="143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0813" cy="423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85800" y="6248400"/>
            <a:ext cx="1903413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Times New Roman" pitchFamily="16" charset="0"/>
                <a:ea typeface="SimSun" charset="-122"/>
                <a:cs typeface="Arial Unicode MS" charset="0"/>
              </a:defRPr>
            </a:lvl1pPr>
          </a:lstStyle>
          <a:p>
            <a:pPr>
              <a:defRPr/>
            </a:pPr>
            <a:fld id="{E35B417A-D85A-4EF0-A63C-24145EA34794}" type="datetimeFigureOut">
              <a:rPr lang="de-DE"/>
              <a:pPr>
                <a:defRPr/>
              </a:pPr>
              <a:t>19.02.2020</a:t>
            </a:fld>
            <a:endParaRPr lang="de-DE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4013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Times New Roman" pitchFamily="16" charset="0"/>
                <a:ea typeface="SimSun" charset="-122"/>
                <a:cs typeface="Arial Unicode MS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1903413" cy="4587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Times New Roman" pitchFamily="16" charset="0"/>
                <a:ea typeface="SimSun" charset="-122"/>
                <a:cs typeface="Arial Unicode MS" charset="0"/>
              </a:defRPr>
            </a:lvl1pPr>
          </a:lstStyle>
          <a:p>
            <a:pPr>
              <a:defRPr/>
            </a:pPr>
            <a:fld id="{D300F096-2790-432F-B2DF-A61CD3D4DE59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3000">
    <p:wipe dir="r"/>
  </p:transition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6" charset="0"/>
          <a:ea typeface="SimSun" charset="-122"/>
        </a:defRPr>
      </a:lvl2pPr>
      <a:lvl3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6" charset="0"/>
          <a:ea typeface="SimSun" charset="-122"/>
        </a:defRPr>
      </a:lvl3pPr>
      <a:lvl4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6" charset="0"/>
          <a:ea typeface="SimSun" charset="-122"/>
        </a:defRPr>
      </a:lvl4pPr>
      <a:lvl5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Times New Roman" pitchFamily="16" charset="0"/>
          <a:ea typeface="SimSun" charset="-122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SimSun" charset="-122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SimSun" charset="-122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SimSun" charset="-122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SimSun" charset="-122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52463" y="501650"/>
            <a:ext cx="78359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das Format des Titeltextes zu bearbeiten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15975" y="1800225"/>
            <a:ext cx="7508875" cy="378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Klicken Sie, um die Formate des Gliederungstextes zu bearbeiten</a:t>
            </a:r>
          </a:p>
          <a:p>
            <a:pPr lvl="1"/>
            <a:r>
              <a:rPr lang="en-GB" smtClean="0"/>
              <a:t>Zweite Gliederungsebene</a:t>
            </a:r>
          </a:p>
          <a:p>
            <a:pPr lvl="2"/>
            <a:r>
              <a:rPr lang="en-GB" smtClean="0"/>
              <a:t>Dritte Gliederungsebene</a:t>
            </a:r>
          </a:p>
          <a:p>
            <a:pPr lvl="3"/>
            <a:r>
              <a:rPr lang="en-GB" smtClean="0"/>
              <a:t>Vierte Gliederungsebene</a:t>
            </a:r>
          </a:p>
          <a:p>
            <a:pPr lvl="4"/>
            <a:r>
              <a:rPr lang="en-GB" smtClean="0"/>
              <a:t>Fünfte Gliederungsebene</a:t>
            </a:r>
          </a:p>
          <a:p>
            <a:pPr lvl="4"/>
            <a:r>
              <a:rPr lang="en-GB" smtClean="0"/>
              <a:t>Sechste Gliederungsebene</a:t>
            </a:r>
          </a:p>
          <a:p>
            <a:pPr lvl="4"/>
            <a:r>
              <a:rPr lang="en-GB" smtClean="0"/>
              <a:t>Siebente Gliederungsebene</a:t>
            </a:r>
          </a:p>
          <a:p>
            <a:pPr lvl="4"/>
            <a:r>
              <a:rPr lang="en-GB" smtClean="0"/>
              <a:t>Achte Gliederungsebene</a:t>
            </a:r>
          </a:p>
          <a:p>
            <a:pPr lvl="4"/>
            <a:r>
              <a:rPr lang="en-GB" smtClean="0"/>
              <a:t>Neunte Gliederungsebene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55625" y="5856288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fontAlgn="auto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Font typeface="Times New Roman" pitchFamily="16" charset="0"/>
              <a:buNone/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SimSun" charset="-122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5856288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fontAlgn="auto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Font typeface="Times New Roman" pitchFamily="16" charset="0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SimSun" charset="-122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426200" y="5856288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fontAlgn="auto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Font typeface="Times New Roman" pitchFamily="16" charset="0"/>
              <a:buNone/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SimSun" charset="-122"/>
                <a:cs typeface="+mn-cs"/>
              </a:defRPr>
            </a:lvl1pPr>
          </a:lstStyle>
          <a:p>
            <a:pPr>
              <a:defRPr/>
            </a:pPr>
            <a:fld id="{08081A4F-2DD5-4A96-A16F-C507A8F1A8EA}" type="slidenum">
              <a:rPr lang="de-DE"/>
              <a:pPr>
                <a:defRPr/>
              </a:pPr>
              <a:t>‹Nº›</a:t>
            </a:fld>
            <a:endParaRPr lang="de-D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ransition spd="slow" advTm="3000">
    <p:wipe dir="r"/>
  </p:transition>
  <p:txStyles>
    <p:titleStyle>
      <a:lvl1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280099"/>
          </a:solidFill>
          <a:latin typeface="+mj-lt"/>
          <a:ea typeface="Arial Unicode MS" pitchFamily="34" charset="-128"/>
          <a:cs typeface="+mj-cs"/>
        </a:defRPr>
      </a:lvl1pPr>
      <a:lvl2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280099"/>
          </a:solidFill>
          <a:latin typeface="Arial" charset="0"/>
          <a:ea typeface="Arial Unicode MS" pitchFamily="34" charset="-128"/>
          <a:cs typeface="Arial Unicode MS" charset="0"/>
        </a:defRPr>
      </a:lvl2pPr>
      <a:lvl3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280099"/>
          </a:solidFill>
          <a:latin typeface="Arial" charset="0"/>
          <a:ea typeface="Arial Unicode MS" pitchFamily="34" charset="-128"/>
          <a:cs typeface="Arial Unicode MS" charset="0"/>
        </a:defRPr>
      </a:lvl3pPr>
      <a:lvl4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280099"/>
          </a:solidFill>
          <a:latin typeface="Arial" charset="0"/>
          <a:ea typeface="Arial Unicode MS" pitchFamily="34" charset="-128"/>
          <a:cs typeface="Arial Unicode MS" charset="0"/>
        </a:defRPr>
      </a:lvl4pPr>
      <a:lvl5pPr algn="ctr" defTabSz="449263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280099"/>
          </a:solidFill>
          <a:latin typeface="Arial" charset="0"/>
          <a:ea typeface="Arial Unicode MS" pitchFamily="34" charset="-128"/>
          <a:cs typeface="Arial Unicode MS" charset="0"/>
        </a:defRPr>
      </a:lvl5pPr>
      <a:lvl6pPr marL="25146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280099"/>
          </a:solidFill>
          <a:latin typeface="Arial" charset="0"/>
          <a:cs typeface="Arial Unicode MS" charset="0"/>
        </a:defRPr>
      </a:lvl6pPr>
      <a:lvl7pPr marL="29718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280099"/>
          </a:solidFill>
          <a:latin typeface="Arial" charset="0"/>
          <a:cs typeface="Arial Unicode MS" charset="0"/>
        </a:defRPr>
      </a:lvl7pPr>
      <a:lvl8pPr marL="34290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280099"/>
          </a:solidFill>
          <a:latin typeface="Arial" charset="0"/>
          <a:cs typeface="Arial Unicode MS" charset="0"/>
        </a:defRPr>
      </a:lvl8pPr>
      <a:lvl9pPr marL="3886200" indent="-228600" algn="ctr" defTabSz="449263" rtl="0" eaLnBrk="1" fontAlgn="base" hangingPunct="1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280099"/>
          </a:solidFill>
          <a:latin typeface="Arial" charset="0"/>
          <a:cs typeface="Arial Unicode MS" charset="0"/>
        </a:defRPr>
      </a:lvl9pPr>
    </p:titleStyle>
    <p:bodyStyle>
      <a:lvl1pPr marL="342900" indent="-342900" algn="l" defTabSz="449263" rtl="0" eaLnBrk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Arial Unicode MS" pitchFamily="34" charset="-128"/>
          <a:cs typeface="+mn-cs"/>
        </a:defRPr>
      </a:lvl1pPr>
      <a:lvl2pPr marL="742950" indent="-285750" algn="l" defTabSz="449263" rtl="0" eaLnBrk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Arial Unicode MS" pitchFamily="34" charset="-128"/>
          <a:cs typeface="+mn-cs"/>
        </a:defRPr>
      </a:lvl2pPr>
      <a:lvl3pPr marL="11430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Arial Unicode MS" pitchFamily="34" charset="-128"/>
          <a:cs typeface="+mn-cs"/>
        </a:defRPr>
      </a:lvl3pPr>
      <a:lvl4pPr marL="16002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4pPr>
      <a:lvl5pPr marL="2057400" indent="-228600" algn="l" defTabSz="449263" rtl="0" eaLnBrk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Arial Unicode MS" pitchFamily="34" charset="-128"/>
          <a:cs typeface="+mn-cs"/>
        </a:defRPr>
      </a:lvl5pPr>
      <a:lvl6pPr marL="25146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eaLnBrk="1" fontAlgn="base" hangingPunct="1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3.png"/><Relationship Id="rId10" Type="http://schemas.openxmlformats.org/officeDocument/2006/relationships/image" Target="../media/image3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el 1"/>
          <p:cNvSpPr>
            <a:spLocks noGrp="1"/>
          </p:cNvSpPr>
          <p:nvPr>
            <p:ph type="ctrTitle"/>
          </p:nvPr>
        </p:nvSpPr>
        <p:spPr>
          <a:xfrm>
            <a:off x="683568" y="1628800"/>
            <a:ext cx="7847013" cy="5113338"/>
          </a:xfrm>
        </p:spPr>
        <p:txBody>
          <a:bodyPr/>
          <a:lstStyle/>
          <a:p>
            <a:r>
              <a:rPr lang="es-ES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El hábitat del panda rojo es un bosque de bambú de montaña rocosa a 2100-3600 m. de Birmania del Norte y Nepal ...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/>
            </a:r>
            <a:br>
              <a:rPr lang="de-DE" dirty="0" smtClean="0"/>
            </a:br>
            <a:endParaRPr lang="de-DE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7269133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07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  <p:sndAc>
      <p:stSnd>
        <p:snd r:embed="rId2" name="The Chimney Song - Comedy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12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599"/>
          <a:stretch>
            <a:fillRect/>
          </a:stretch>
        </p:blipFill>
        <p:spPr bwMode="auto">
          <a:xfrm>
            <a:off x="0" y="620713"/>
            <a:ext cx="9144000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131410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1142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6412796e5d73382838234f5ecdd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0933539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41913023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1224972022_1235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1299311101_5cd495b2ffcfda110edcdd7fc4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b5170d64129bf2e7e15937c7a2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c7da25ba52d7a14e360754017a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c6760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d0bcd0b0d0bbd0b0d18f-d0bfd0b0d0bdd0b4d0b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9688" y="0"/>
            <a:ext cx="65230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f9766dfb993d0f54ed775feda8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firefox_5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firefox_2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malaya-panda0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panda hanging up Wallpaper__yvt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Red_Panda_Time2_by_KodaSilverwin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red-panda-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14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tehcute.com/pics/201107/Red-pan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0"/>
            <a:ext cx="7596187" cy="693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fc09.deviantart.net/fs70/f/2012/243/8/0/red_panda_rwpzoo_by_wolverinehulk-d5d09e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438" y="476250"/>
            <a:ext cx="9215438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silvarIMG_003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photos.zoochat.com/large/red_panda_and_cub_3-1247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213850" cy="616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http://i.imgur.com/xSEC7J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24.media.tumblr.com/tumblr_lvv1fxQimm1qdpnpmo1_5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5894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upload.wikimedia.org/wikipedia/commons/c/c7/Red_Panda_in_a_Tree_Y_A_W_N_I_N_G!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0" y="404813"/>
            <a:ext cx="9271000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cdin.us/blog/wp-content/uploads/2010/06/new-baby-red-panda-cub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113"/>
            <a:ext cx="78120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images4.fanpop.com/image/photos/19500000/Red-Pandas-the-alliance-of-red-panda-believers-19591994-648-4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3000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staty-175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extfeld 2"/>
          <p:cNvSpPr txBox="1">
            <a:spLocks noChangeArrowheads="1"/>
          </p:cNvSpPr>
          <p:nvPr/>
        </p:nvSpPr>
        <p:spPr bwMode="auto">
          <a:xfrm>
            <a:off x="179388" y="6237288"/>
            <a:ext cx="15128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SimSun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SimSun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SimSun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SimSun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SimSun" pitchFamily="2" charset="-122"/>
              </a:defRPr>
            </a:lvl9pPr>
          </a:lstStyle>
          <a:p>
            <a:pPr eaLnBrk="1" hangingPunct="1"/>
            <a:r>
              <a:rPr lang="de-DE">
                <a:solidFill>
                  <a:srgbClr val="FF0000"/>
                </a:solidFill>
                <a:latin typeface="Times New Roman" pitchFamily="18" charset="0"/>
              </a:rPr>
              <a:t>Erika</a:t>
            </a:r>
          </a:p>
        </p:txBody>
      </p:sp>
      <p:sp>
        <p:nvSpPr>
          <p:cNvPr id="33796" name="Textfeld 3"/>
          <p:cNvSpPr txBox="1">
            <a:spLocks noChangeArrowheads="1"/>
          </p:cNvSpPr>
          <p:nvPr/>
        </p:nvSpPr>
        <p:spPr bwMode="auto">
          <a:xfrm>
            <a:off x="7740650" y="6092825"/>
            <a:ext cx="14033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SimSun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SimSun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SimSun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SimSun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SimSun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SimSun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SimSun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SimSun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SimSun" pitchFamily="2" charset="-122"/>
              </a:defRPr>
            </a:lvl9pPr>
          </a:lstStyle>
          <a:p>
            <a:pPr eaLnBrk="1" hangingPunct="1"/>
            <a:r>
              <a:rPr lang="de-DE" sz="3200">
                <a:solidFill>
                  <a:srgbClr val="FF0000"/>
                </a:solidFill>
                <a:latin typeface="Times New Roman" pitchFamily="18" charset="0"/>
              </a:rPr>
              <a:t>ENDE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nda roux - Erika .. 31 05 2018">
  <a:themeElements>
    <a:clrScheme name="Larissa-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-Design">
      <a:majorFont>
        <a:latin typeface="Times New Roman"/>
        <a:ea typeface="SimSun"/>
        <a:cs typeface=""/>
      </a:majorFont>
      <a:minorFont>
        <a:latin typeface="Times New Roman"/>
        <a:ea typeface="SimSun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ea typeface="SimSun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ea typeface="SimSun" charset="-122"/>
          </a:defRPr>
        </a:defPPr>
      </a:lstStyle>
    </a:lnDef>
  </a:objectDefaults>
  <a:extraClrSchemeLst>
    <a:extraClrScheme>
      <a:clrScheme name="Larissa-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issa-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Larissa-Design">
  <a:themeElements>
    <a:clrScheme name="Larissa-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-Design">
      <a:majorFont>
        <a:latin typeface="Arial"/>
        <a:ea typeface=""/>
        <a:cs typeface="Arial Unicode MS"/>
      </a:majorFont>
      <a:minorFont>
        <a:latin typeface="Arial"/>
        <a:ea typeface=""/>
        <a:cs typeface="Arial Unicode MS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ea typeface="SimSun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itchFamily="16" charset="0"/>
            <a:ea typeface="SimSun" charset="-122"/>
          </a:defRPr>
        </a:defPPr>
      </a:lstStyle>
    </a:lnDef>
  </a:objectDefaults>
  <a:extraClrSchemeLst>
    <a:extraClrScheme>
      <a:clrScheme name="Larissa-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rissa-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issa-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Panda roux - Erika .. 31 05 2018</Template>
  <TotalTime>5</TotalTime>
  <Words>42</Words>
  <Application>Microsoft Office PowerPoint</Application>
  <PresentationFormat>Presentación en pantalla (4:3)</PresentationFormat>
  <Paragraphs>5</Paragraphs>
  <Slides>32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32</vt:i4>
      </vt:variant>
    </vt:vector>
  </HeadingPairs>
  <TitlesOfParts>
    <vt:vector size="40" baseType="lpstr">
      <vt:lpstr>Arial</vt:lpstr>
      <vt:lpstr>SimSun</vt:lpstr>
      <vt:lpstr>Times New Roman</vt:lpstr>
      <vt:lpstr>Calibri</vt:lpstr>
      <vt:lpstr>Arial Unicode MS</vt:lpstr>
      <vt:lpstr>Panda roux - Erika .. 31 05 2018</vt:lpstr>
      <vt:lpstr>1_Larissa-Design</vt:lpstr>
      <vt:lpstr>Diseño predeterminado</vt:lpstr>
      <vt:lpstr>El hábitat del panda rojo es un bosque de bambú de montaña rocosa a 2100-3600 m. de Birmania del Norte y Nepal ... 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hábitat del panda rojo es un bosque de bambú de montaña rocosa a 2100-3600 m. de Birmania del Norte y Nepal ...</dc:title>
  <dc:creator>Jose Luis</dc:creator>
  <cp:lastModifiedBy>Jose Luis</cp:lastModifiedBy>
  <cp:revision>3</cp:revision>
  <dcterms:created xsi:type="dcterms:W3CDTF">2020-02-19T08:41:48Z</dcterms:created>
  <dcterms:modified xsi:type="dcterms:W3CDTF">2020-02-19T08:47:33Z</dcterms:modified>
</cp:coreProperties>
</file>