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5"/>
  </p:notesMasterIdLst>
  <p:handoutMasterIdLst>
    <p:handoutMasterId r:id="rId36"/>
  </p:handout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71" r:id="rId13"/>
    <p:sldId id="266" r:id="rId14"/>
    <p:sldId id="267" r:id="rId15"/>
    <p:sldId id="268" r:id="rId16"/>
    <p:sldId id="269" r:id="rId17"/>
    <p:sldId id="270" r:id="rId18"/>
    <p:sldId id="272" r:id="rId19"/>
    <p:sldId id="273" r:id="rId20"/>
    <p:sldId id="274" r:id="rId21"/>
    <p:sldId id="275" r:id="rId22"/>
    <p:sldId id="277" r:id="rId23"/>
    <p:sldId id="276" r:id="rId24"/>
    <p:sldId id="278" r:id="rId25"/>
    <p:sldId id="279" r:id="rId26"/>
    <p:sldId id="280" r:id="rId27"/>
    <p:sldId id="281" r:id="rId28"/>
    <p:sldId id="282" r:id="rId29"/>
    <p:sldId id="283" r:id="rId30"/>
    <p:sldId id="285" r:id="rId31"/>
    <p:sldId id="284" r:id="rId32"/>
    <p:sldId id="286" r:id="rId33"/>
    <p:sldId id="287" r:id="rId34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85iC4Bof2tpiCJTJThkMOw==" hashData="s10YqVAbrOC754YwnGQuAkH8VB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2670" autoAdjust="0"/>
    <p:restoredTop sz="94660"/>
  </p:normalViewPr>
  <p:slideViewPr>
    <p:cSldViewPr>
      <p:cViewPr varScale="1">
        <p:scale>
          <a:sx n="74" d="100"/>
          <a:sy n="74" d="100"/>
        </p:scale>
        <p:origin x="-87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33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heme" Target="theme/them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handoutMaster" Target="handoutMasters/handout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fr-FR"/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16CA7DF2-F783-4D56-A506-3EEF3F64EF23}" type="datetimeFigureOut">
              <a:rPr lang="fr-FR"/>
              <a:pPr/>
              <a:t>14/11/2021</a:t>
            </a:fld>
            <a:endParaRPr lang="fr-FR"/>
          </a:p>
        </p:txBody>
      </p:sp>
      <p:sp>
        <p:nvSpPr>
          <p:cNvPr id="4608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fr-FR"/>
          </a:p>
        </p:txBody>
      </p:sp>
      <p:sp>
        <p:nvSpPr>
          <p:cNvPr id="4608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748F94BE-22ED-4F2D-A7BA-C7A5318FAF95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980321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fr-FR"/>
          </a:p>
        </p:txBody>
      </p:sp>
      <p:sp>
        <p:nvSpPr>
          <p:cNvPr id="4505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21A7E515-E706-4F0D-B508-16FBF1346532}" type="datetimeFigureOut">
              <a:rPr lang="fr-FR"/>
              <a:pPr/>
              <a:t>14/11/2021</a:t>
            </a:fld>
            <a:endParaRPr lang="fr-FR"/>
          </a:p>
        </p:txBody>
      </p:sp>
      <p:sp>
        <p:nvSpPr>
          <p:cNvPr id="45060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4506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4506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fr-FR"/>
          </a:p>
        </p:txBody>
      </p:sp>
      <p:sp>
        <p:nvSpPr>
          <p:cNvPr id="4506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DC611F45-4ED1-4FC0-B9B0-541193173DEB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982268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91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32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42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2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63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83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93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24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45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65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75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96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06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6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27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37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47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57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78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741E07-BDD7-4E02-91BC-B55323AA43B7}" type="datetimeFigureOut">
              <a:rPr lang="fr-CA"/>
              <a:pPr>
                <a:defRPr/>
              </a:pPr>
              <a:t>2021-11-14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BA58E6-1F6F-46B4-831D-3340983AC0B4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9664642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74A5B2-48BD-4099-B0D4-B45F8B9F4D5A}" type="datetimeFigureOut">
              <a:rPr lang="fr-CA"/>
              <a:pPr>
                <a:defRPr/>
              </a:pPr>
              <a:t>2021-11-14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20EBC0-1432-4AB6-9130-CE301AED17F2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2401790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A06F36-6E48-4B11-A7DC-6D57713A4127}" type="datetimeFigureOut">
              <a:rPr lang="fr-CA"/>
              <a:pPr>
                <a:defRPr/>
              </a:pPr>
              <a:t>2021-11-14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7B0803-F7BA-4D62-A039-F6FACAD4C306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5425297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3D266F-6244-43AA-B84A-0C6FC7110FF8}" type="datetimeFigureOut">
              <a:rPr lang="fr-CA"/>
              <a:pPr>
                <a:defRPr/>
              </a:pPr>
              <a:t>2021-11-14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8B3322-47F0-4EDE-BEE6-B082E2F59186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42776241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19266D-9CF4-4300-B81C-F0BF13C5BAE7}" type="datetimeFigureOut">
              <a:rPr lang="fr-CA"/>
              <a:pPr>
                <a:defRPr/>
              </a:pPr>
              <a:t>2021-11-14</a:t>
            </a:fld>
            <a:endParaRPr lang="fr-CA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BEAD03-793B-429C-BC85-765A985FA677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3061084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C4EED0-1966-4DCC-BCD4-ED35C1408A6F}" type="datetimeFigureOut">
              <a:rPr lang="fr-CA"/>
              <a:pPr>
                <a:defRPr/>
              </a:pPr>
              <a:t>2021-11-14</a:t>
            </a:fld>
            <a:endParaRPr lang="fr-CA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E8F30C-E76F-4658-B3A4-FD7CF93152BA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2995852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01E8C1-348F-4B7E-81C6-320FBA8DA328}" type="datetimeFigureOut">
              <a:rPr lang="fr-CA"/>
              <a:pPr>
                <a:defRPr/>
              </a:pPr>
              <a:t>2021-11-14</a:t>
            </a:fld>
            <a:endParaRPr lang="fr-CA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B02D39-A711-4E56-94D3-A571CF1BAA51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9286321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03CBEB-7A4D-4A42-8A83-2DD66A645588}" type="datetimeFigureOut">
              <a:rPr lang="fr-CA"/>
              <a:pPr>
                <a:defRPr/>
              </a:pPr>
              <a:t>2021-11-14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C7209A-5525-414D-8E95-66D74DC14E87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6427177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CA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8E3435-7BB0-472E-BD06-3DFD5023FAC3}" type="datetimeFigureOut">
              <a:rPr lang="fr-CA"/>
              <a:pPr>
                <a:defRPr/>
              </a:pPr>
              <a:t>2021-11-14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43D8E6-4194-4470-8E23-52AB8B9C1A5D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9630875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B9826F-FED0-4B55-9858-7574FC572E71}" type="datetimeFigureOut">
              <a:rPr lang="fr-CA"/>
              <a:pPr>
                <a:defRPr/>
              </a:pPr>
              <a:t>2021-11-14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A0C7EB-86E1-4A01-B17C-9DCA44C5DD01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7730071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7125ED-7D4F-4E3A-9C60-1764416771F4}" type="datetimeFigureOut">
              <a:rPr lang="fr-CA"/>
              <a:pPr>
                <a:defRPr/>
              </a:pPr>
              <a:t>2021-11-14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7671B9-3D2A-4944-ABE1-B2E5826CA756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32393340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82935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  <a:endParaRPr lang="fr-CA" smtClean="0"/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 smtClean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CD22721-3763-4200-88D0-FD1CD317434F}" type="datetimeFigureOut">
              <a:rPr lang="fr-CA"/>
              <a:pPr>
                <a:defRPr/>
              </a:pPr>
              <a:t>2021-11-14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26F0877-08C3-4072-B74B-41AA40965A8D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3.png"/><Relationship Id="rId10" Type="http://schemas.openxmlformats.org/officeDocument/2006/relationships/image" Target="../media/image3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75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E:\3ff4831170ba98f6d3a626b2e06b6ad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2600" y="0"/>
            <a:ext cx="61214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/>
          <p:nvPr/>
        </p:nvSpPr>
        <p:spPr>
          <a:xfrm>
            <a:off x="-612576" y="836712"/>
            <a:ext cx="4032448" cy="954107"/>
          </a:xfrm>
          <a:prstGeom prst="rect">
            <a:avLst/>
          </a:prstGeom>
          <a:noFill/>
          <a:scene3d>
            <a:camera prst="isometricOffAxis1Right"/>
            <a:lightRig rig="threePt" dir="t"/>
          </a:scene3d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800" b="1" spc="50" dirty="0" err="1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+mn-lt"/>
                <a:cs typeface="+mn-cs"/>
              </a:rPr>
              <a:t>Como</a:t>
            </a:r>
            <a:r>
              <a:rPr lang="fr-FR" sz="28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+mn-lt"/>
                <a:cs typeface="+mn-cs"/>
              </a:rPr>
              <a:t> </a:t>
            </a:r>
            <a:r>
              <a:rPr lang="fr-FR" sz="2800" b="1" spc="50" dirty="0" err="1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+mn-lt"/>
                <a:cs typeface="+mn-cs"/>
              </a:rPr>
              <a:t>podemos</a:t>
            </a:r>
            <a:endParaRPr lang="fr-FR" sz="2800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rgbClr val="00B050"/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latin typeface="+mn-lt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8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+mn-lt"/>
                <a:cs typeface="+mn-cs"/>
              </a:rPr>
              <a:t> </a:t>
            </a:r>
            <a:r>
              <a:rPr lang="fr-FR" sz="2800" b="1" spc="50" dirty="0" err="1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+mn-lt"/>
                <a:cs typeface="+mn-cs"/>
              </a:rPr>
              <a:t>Míralo</a:t>
            </a:r>
            <a:r>
              <a:rPr lang="fr-FR" sz="28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+mn-lt"/>
                <a:cs typeface="+mn-cs"/>
              </a:rPr>
              <a:t>   </a:t>
            </a:r>
            <a:endParaRPr lang="fr-FR" sz="2800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rgbClr val="00B050"/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latin typeface="+mn-lt"/>
              <a:cs typeface="+mn-cs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0" y="2492896"/>
            <a:ext cx="2880319" cy="1384995"/>
          </a:xfrm>
          <a:prstGeom prst="rect">
            <a:avLst/>
          </a:prstGeom>
          <a:noFill/>
          <a:scene3d>
            <a:camera prst="perspectiveHeroicExtremeLeftFacing"/>
            <a:lightRig rig="threePt" dir="t"/>
          </a:scene3d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lt"/>
                <a:cs typeface="+mn-cs"/>
              </a:rPr>
              <a:t>El </a:t>
            </a:r>
            <a:r>
              <a:rPr lang="es-ES" sz="28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lt"/>
                <a:cs typeface="+mn-cs"/>
              </a:rPr>
              <a:t>otoño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lt"/>
                <a:cs typeface="+mn-cs"/>
              </a:rPr>
              <a:t> está </a:t>
            </a:r>
            <a:r>
              <a:rPr lang="es-ES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lt"/>
                <a:cs typeface="+mn-cs"/>
              </a:rPr>
              <a:t>en </a:t>
            </a:r>
            <a:r>
              <a:rPr lang="es-ES" sz="28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lt"/>
                <a:cs typeface="+mn-cs"/>
              </a:rPr>
              <a:t>nuestras </a:t>
            </a:r>
            <a:r>
              <a:rPr lang="es-ES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lt"/>
                <a:cs typeface="+mn-cs"/>
              </a:rPr>
              <a:t>vidas</a:t>
            </a:r>
            <a:endParaRPr lang="fr-FR" sz="28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+mn-lt"/>
              <a:cs typeface="+mn-cs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51520" y="4221088"/>
            <a:ext cx="2286000" cy="1015663"/>
          </a:xfrm>
          <a:prstGeom prst="rect">
            <a:avLst/>
          </a:prstGeom>
        </p:spPr>
        <p:txBody>
          <a:bodyPr>
            <a:prstTxWarp prst="textDoubleWave1">
              <a:avLst/>
            </a:prstTxWarp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b="1" dirty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+mn-lt"/>
                <a:cs typeface="+mn-cs"/>
              </a:rPr>
              <a:t>Vamos a ver la variedad de </a:t>
            </a:r>
            <a:r>
              <a:rPr lang="es-ES" sz="2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+mn-lt"/>
                <a:cs typeface="+mn-cs"/>
              </a:rPr>
              <a:t>colores</a:t>
            </a:r>
            <a:endParaRPr lang="fr-FR" sz="20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+mn-lt"/>
              <a:cs typeface="+mn-cs"/>
            </a:endParaRPr>
          </a:p>
        </p:txBody>
      </p:sp>
    </p:spTree>
  </p:cSld>
  <p:clrMapOvr>
    <a:masterClrMapping/>
  </p:clrMapOvr>
  <p:transition advTm="6000">
    <p:sndAc>
      <p:stSnd>
        <p:snd r:embed="rId3" name="Feuilles_D_automne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3" descr="E:\4a1a614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87350"/>
            <a:ext cx="9144000" cy="7245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5" descr="E:\8-fond-decran-avec-un-beau-quartier-de-la-faun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408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2" descr="E:\10fallgreen1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2" descr="E:\11fallporch1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55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2" descr="E:\11porchfall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55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2" descr="E:\16_octobre_2008_00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3" descr="E:\32d0fd4f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25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2" descr="E:\340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31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3" descr="E:\8752fa1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92175"/>
            <a:ext cx="9144000" cy="7750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2" descr="E:\47829_443fbfe57f9b91ce55eaa58026bd965d_large - Copi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55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Picture 2" descr="E:\6737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Picture 2" descr="E:\8076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964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Picture 2" descr="E:\8796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31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Picture 2" descr="E:\9813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630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Picture 2" descr="E:\12419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31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Picture 2" descr="E:\12568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31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Picture 2" descr="E:\13225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68313" y="0"/>
            <a:ext cx="96123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Picture 2" descr="E:\13242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Picture 3" descr="E:\14203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3" name="Picture 2" descr="E:\14915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7" name="Picture 4" descr="E:\14872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1" name="Picture 2" descr="E:\14955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467850" cy="7100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5" name="Picture 4" descr="E:\149873 ,,,,,,,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89" name="Picture 3" descr="E:\15057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4027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3" name="Picture 2" descr="E:\15363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567863" cy="717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7" name="Picture 2" descr="E:\43d85eb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1" name="Picture 2" descr="E:\216b0a6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E:\55f64b33ee4a70948c66c96ab9554ca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0"/>
            <a:ext cx="49228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09" name="Picture 2" descr="E:\257d800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3" name="Picture 3" descr="E:\2877449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4613" y="0"/>
            <a:ext cx="92186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/>
          <p:nvPr/>
        </p:nvSpPr>
        <p:spPr>
          <a:xfrm>
            <a:off x="4619219" y="617921"/>
            <a:ext cx="4378891" cy="1754326"/>
          </a:xfrm>
          <a:prstGeom prst="rect">
            <a:avLst/>
          </a:prstGeom>
          <a:noFill/>
          <a:scene3d>
            <a:camera prst="perspectiveHeroicExtremeLeftFacing"/>
            <a:lightRig rig="threePt" dir="t"/>
          </a:scene3d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5400" b="1" spc="300" dirty="0" err="1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+mn-lt"/>
                <a:cs typeface="+mn-cs"/>
              </a:rPr>
              <a:t>Adiós</a:t>
            </a:r>
            <a:endParaRPr lang="fr-FR" sz="54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+mn-lt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5400" b="1" spc="300" dirty="0" err="1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+mn-lt"/>
                <a:cs typeface="+mn-cs"/>
              </a:rPr>
              <a:t>Hasta</a:t>
            </a:r>
            <a:r>
              <a:rPr lang="fr-FR" sz="54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+mn-lt"/>
                <a:cs typeface="+mn-cs"/>
              </a:rPr>
              <a:t> </a:t>
            </a:r>
            <a:r>
              <a:rPr lang="fr-FR" sz="5400" b="1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+mn-lt"/>
                <a:cs typeface="+mn-cs"/>
              </a:rPr>
              <a:t>pronto</a:t>
            </a:r>
            <a:endParaRPr lang="fr-FR" sz="54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+mn-lt"/>
              <a:cs typeface="+mn-cs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940152" y="2708920"/>
            <a:ext cx="2376264" cy="92333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5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lackadder ITC" pitchFamily="82" charset="0"/>
                <a:cs typeface="+mn-cs"/>
              </a:rPr>
              <a:t>Cécilia</a:t>
            </a:r>
            <a:endParaRPr lang="fr-FR" sz="5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Blackadder ITC" pitchFamily="82" charset="0"/>
              <a:cs typeface="+mn-cs"/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'arrivee des couleurs .. 23 02 2015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L'arrivee des couleurs .. 23 02 2015</Template>
  <TotalTime>8</TotalTime>
  <Words>38</Words>
  <Application>Microsoft Office PowerPoint</Application>
  <PresentationFormat>Presentación en pantalla (4:3)</PresentationFormat>
  <Paragraphs>10</Paragraphs>
  <Slides>32</Slides>
  <Notes>31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32</vt:i4>
      </vt:variant>
    </vt:vector>
  </HeadingPairs>
  <TitlesOfParts>
    <vt:vector size="36" baseType="lpstr">
      <vt:lpstr>Arial</vt:lpstr>
      <vt:lpstr>Calibri</vt:lpstr>
      <vt:lpstr>L'arrivee des couleurs .. 23 02 2015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6</cp:revision>
  <dcterms:created xsi:type="dcterms:W3CDTF">2021-11-14T18:55:15Z</dcterms:created>
  <dcterms:modified xsi:type="dcterms:W3CDTF">2021-11-14T19:03:37Z</dcterms:modified>
</cp:coreProperties>
</file>