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516" y="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2938768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1749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9864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319770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246843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75001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679349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03257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5FD9753-1ECF-4CBB-A0BE-8EA509AABF0C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445398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D6BBEAE-32D1-4864-AA63-27EE3231A8B1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65629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C902AD6-5D94-45B9-ACF7-36ED84DC6DA7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2722055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897E8C6-D6AF-4062-8A4D-50ED28AF6F4C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2381327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F18865F-D70A-4653-8CB5-BB1F3BAEB577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2490459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9A1DC8D-6A8D-4815-9CF1-0BA9274A6B02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2108591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C335CD2-6534-4BC0-AC05-FD000477C00D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312616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42ACFFE-EA1C-4EF0-B9E1-1974A2284EFC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379963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1E1847A-EE3C-4757-AC23-701CE19DEDA8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2299263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1A742E9-3886-476D-91F0-8C01F14C1A86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2708930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7813" y="128588"/>
            <a:ext cx="2055812" cy="5994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8213" cy="5994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94A6EB9-AB32-4A07-89F7-455B1D64C7B7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17112597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081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" smtClean="0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" smtClean="0"/>
              <a:t>Pulse para editar los formatos del texto del esquema</a:t>
            </a:r>
          </a:p>
          <a:p>
            <a:pPr lvl="1"/>
            <a:r>
              <a:rPr lang="en-GB" altLang="es-ES" smtClean="0"/>
              <a:t>Segundo nivel del esquema</a:t>
            </a:r>
          </a:p>
          <a:p>
            <a:pPr lvl="2"/>
            <a:r>
              <a:rPr lang="en-GB" altLang="es-ES" smtClean="0"/>
              <a:t>Tercer nivel del esquema</a:t>
            </a:r>
          </a:p>
          <a:p>
            <a:pPr lvl="3"/>
            <a:r>
              <a:rPr lang="en-GB" altLang="es-ES" smtClean="0"/>
              <a:t>Cuarto nivel del esquema</a:t>
            </a:r>
          </a:p>
          <a:p>
            <a:pPr lvl="4"/>
            <a:r>
              <a:rPr lang="en-GB" altLang="es-ES" smtClean="0"/>
              <a:t>Quinto nivel del esquema</a:t>
            </a:r>
          </a:p>
          <a:p>
            <a:pPr lvl="4"/>
            <a:r>
              <a:rPr lang="en-GB" altLang="es-ES" smtClean="0"/>
              <a:t>Sexto nivel del esquema</a:t>
            </a:r>
          </a:p>
          <a:p>
            <a:pPr lvl="4"/>
            <a:r>
              <a:rPr lang="en-GB" altLang="es-ES" smtClean="0"/>
              <a:t>Séptimo nivel del esquema</a:t>
            </a:r>
          </a:p>
          <a:p>
            <a:pPr lvl="4"/>
            <a:r>
              <a:rPr lang="en-GB" altLang="es-ES" smtClean="0"/>
              <a:t>Octavo nivel del esquema</a:t>
            </a:r>
          </a:p>
          <a:p>
            <a:pPr lvl="4"/>
            <a:r>
              <a:rPr lang="en-GB" altLang="es-ES" smtClean="0"/>
              <a:t>Noveno nivel del esquema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0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pt-BR" altLang="es-E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2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pt-BR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0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FF928897-8676-4E29-AEF4-43958D4C84DA}" type="slidenum">
              <a:rPr lang="pt-BR" altLang="es-ES"/>
              <a:pPr/>
              <a:t>‹Nº›</a:t>
            </a:fld>
            <a:endParaRPr lang="pt-BR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" altLang="es-ES">
              <a:solidFill>
                <a:srgbClr val="000000"/>
              </a:solidFill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30075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0"/>
            <a:ext cx="914400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620713"/>
            <a:ext cx="4968875" cy="417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5" name="WordArt 3"/>
          <p:cNvSpPr>
            <a:spLocks noChangeArrowheads="1" noChangeShapeType="1" noTextEdit="1"/>
          </p:cNvSpPr>
          <p:nvPr/>
        </p:nvSpPr>
        <p:spPr bwMode="auto">
          <a:xfrm>
            <a:off x="1050925" y="5084763"/>
            <a:ext cx="6905625" cy="10810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blipFill dpi="0" rotWithShape="0">
                  <a:blip r:embed="rId6"/>
                  <a:srcRect/>
                  <a:stretch>
                    <a:fillRect/>
                  </a:stretch>
                </a:blipFill>
                <a:effectLst>
                  <a:outerShdw dist="52300" dir="836435" algn="ctr" rotWithShape="0">
                    <a:srgbClr val="CCB0FE"/>
                  </a:outerShdw>
                </a:effectLst>
                <a:latin typeface="Arial Black" panose="020B0A04020102020204" pitchFamily="34" charset="0"/>
              </a:rPr>
              <a:t>El Nacimiento de un oso Panda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4450" y="549275"/>
            <a:ext cx="1084263" cy="403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9275"/>
            <a:ext cx="1084263" cy="403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5360">
    <p:diamond/>
    <p:sndAc>
      <p:stSnd loop="1">
        <p:snd r:embed="rId3" name="Balão%20Mágico%20-%20Ursinho%20Pimpã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0"/>
            <a:ext cx="914400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6688"/>
            <a:ext cx="4286250" cy="3190875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47638"/>
            <a:ext cx="4213225" cy="3209925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716338"/>
            <a:ext cx="4286250" cy="3028950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716338"/>
            <a:ext cx="4214812" cy="2997200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638550" y="2997200"/>
            <a:ext cx="7588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1º dia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8104188" y="2997200"/>
            <a:ext cx="7588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2º dia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3595688" y="6308725"/>
            <a:ext cx="7588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2º dia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8104188" y="6308725"/>
            <a:ext cx="7588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3º dia</a:t>
            </a:r>
          </a:p>
        </p:txBody>
      </p:sp>
    </p:spTree>
  </p:cSld>
  <p:clrMapOvr>
    <a:masterClrMapping/>
  </p:clrMapOvr>
  <p:transition spd="slow" advTm="1843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5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9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0"/>
            <a:ext cx="914400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9863"/>
            <a:ext cx="4286250" cy="2971800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55575"/>
            <a:ext cx="4286250" cy="2986088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429000"/>
            <a:ext cx="4286250" cy="3219450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459163"/>
            <a:ext cx="4286250" cy="3209925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3595688" y="2781300"/>
            <a:ext cx="7588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3º dia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8104188" y="2781300"/>
            <a:ext cx="7588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7º dia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3540125" y="6237288"/>
            <a:ext cx="8842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25º dia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8031163" y="6237288"/>
            <a:ext cx="8842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25º dia</a:t>
            </a:r>
          </a:p>
        </p:txBody>
      </p:sp>
    </p:spTree>
  </p:cSld>
  <p:clrMapOvr>
    <a:masterClrMapping/>
  </p:clrMapOvr>
  <p:transition spd="slow" advTm="1843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1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9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0"/>
            <a:ext cx="914400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4176712" cy="3097213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363" y="260350"/>
            <a:ext cx="4286250" cy="3097213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3716338"/>
            <a:ext cx="4286250" cy="2943225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716338"/>
            <a:ext cx="4213225" cy="2922587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397250" y="2990850"/>
            <a:ext cx="8842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25º dia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468688" y="6302375"/>
            <a:ext cx="8842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30º dia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7959725" y="6237288"/>
            <a:ext cx="8842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35º dia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7959725" y="2917825"/>
            <a:ext cx="8842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30º dia</a:t>
            </a:r>
          </a:p>
        </p:txBody>
      </p:sp>
    </p:spTree>
  </p:cSld>
  <p:clrMapOvr>
    <a:masterClrMapping/>
  </p:clrMapOvr>
  <p:transition spd="slow" advTm="1843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1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9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0"/>
            <a:ext cx="914400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5900"/>
            <a:ext cx="4070350" cy="3357563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15900"/>
            <a:ext cx="4213225" cy="3357563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860800"/>
            <a:ext cx="4070350" cy="2847975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860800"/>
            <a:ext cx="4213225" cy="2847975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3279775" y="3133725"/>
            <a:ext cx="8842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35º dia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7959725" y="3133725"/>
            <a:ext cx="8842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40º dia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3279775" y="6237288"/>
            <a:ext cx="8842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85º dia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7959725" y="6237288"/>
            <a:ext cx="8842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90º dia</a:t>
            </a:r>
          </a:p>
        </p:txBody>
      </p:sp>
    </p:spTree>
  </p:cSld>
  <p:clrMapOvr>
    <a:masterClrMapping/>
  </p:clrMapOvr>
  <p:transition spd="slow" advTm="1843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1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5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9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0"/>
            <a:ext cx="914400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144463"/>
            <a:ext cx="4286250" cy="2997200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88913"/>
            <a:ext cx="4286250" cy="2952750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397250" y="2701925"/>
            <a:ext cx="8842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90º dia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7959725" y="2701925"/>
            <a:ext cx="10112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ES"/>
              <a:t>120º dia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42875" y="3357563"/>
            <a:ext cx="8893175" cy="2989262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>
            <a:outerShdw dist="17819" dir="2700000" algn="ctr" rotWithShape="0">
              <a:srgbClr val="5F5F5F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>
              <a:buClrTx/>
              <a:buFontTx/>
              <a:buNone/>
            </a:pPr>
            <a:r>
              <a:rPr lang="pt-BR" altLang="es-ES" sz="2400" b="1">
                <a:solidFill>
                  <a:srgbClr val="FFFF00"/>
                </a:solidFill>
                <a:latin typeface="Arial Black" panose="020B0A04020102020204" pitchFamily="34" charset="0"/>
              </a:rPr>
              <a:t>Es una espécie,</a:t>
            </a:r>
          </a:p>
          <a:p>
            <a:pPr algn="ctr">
              <a:buClrTx/>
              <a:buFontTx/>
              <a:buNone/>
            </a:pPr>
            <a:r>
              <a:rPr lang="pt-BR" altLang="es-ES" sz="2400" b="1">
                <a:solidFill>
                  <a:srgbClr val="FFFF00"/>
                </a:solidFill>
                <a:latin typeface="Arial Black" panose="020B0A04020102020204" pitchFamily="34" charset="0"/>
              </a:rPr>
              <a:t>que no se reproducia fuera do su "</a:t>
            </a:r>
            <a:r>
              <a:rPr lang="pt-BR" altLang="es-ES" sz="2400" b="1" i="1">
                <a:solidFill>
                  <a:srgbClr val="FFFF00"/>
                </a:solidFill>
                <a:latin typeface="Arial Black" panose="020B0A04020102020204" pitchFamily="34" charset="0"/>
              </a:rPr>
              <a:t>habitat" </a:t>
            </a:r>
            <a:r>
              <a:rPr lang="pt-BR" altLang="es-ES" sz="2400" b="1">
                <a:solidFill>
                  <a:srgbClr val="FFFF00"/>
                </a:solidFill>
                <a:latin typeface="Arial Black" panose="020B0A04020102020204" pitchFamily="34" charset="0"/>
              </a:rPr>
              <a:t>natural;</a:t>
            </a:r>
          </a:p>
          <a:p>
            <a:pPr algn="ctr">
              <a:buClrTx/>
              <a:buFontTx/>
              <a:buNone/>
            </a:pPr>
            <a:r>
              <a:rPr lang="pt-BR" altLang="es-ES" sz="2400" b="1">
                <a:solidFill>
                  <a:srgbClr val="FFFF00"/>
                </a:solidFill>
                <a:latin typeface="Arial Black" panose="020B0A04020102020204" pitchFamily="34" charset="0"/>
              </a:rPr>
              <a:t>con el esfuerzo de los veterinários</a:t>
            </a:r>
          </a:p>
          <a:p>
            <a:pPr algn="ctr">
              <a:buClrTx/>
              <a:buFontTx/>
              <a:buNone/>
            </a:pPr>
            <a:r>
              <a:rPr lang="pt-BR" altLang="es-ES" sz="2400" b="1">
                <a:solidFill>
                  <a:srgbClr val="FFFF00"/>
                </a:solidFill>
                <a:latin typeface="Arial Black" panose="020B0A04020102020204" pitchFamily="34" charset="0"/>
              </a:rPr>
              <a:t>consiguió sobrevivir en cativerio</a:t>
            </a:r>
          </a:p>
          <a:p>
            <a:pPr algn="ctr">
              <a:buClrTx/>
              <a:buFontTx/>
              <a:buNone/>
            </a:pPr>
            <a:r>
              <a:rPr lang="pt-BR" altLang="es-ES" sz="2400" b="1">
                <a:solidFill>
                  <a:srgbClr val="FFFF00"/>
                </a:solidFill>
                <a:latin typeface="Arial Black" panose="020B0A04020102020204" pitchFamily="34" charset="0"/>
              </a:rPr>
              <a:t>y asi está libre de entrar en extinción.</a:t>
            </a:r>
          </a:p>
          <a:p>
            <a:pPr algn="ctr">
              <a:buClrTx/>
              <a:buFontTx/>
              <a:buNone/>
            </a:pPr>
            <a:endParaRPr lang="pt-BR" altLang="es-ES" sz="1400" b="1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algn="ctr">
              <a:buClrTx/>
              <a:buFontTx/>
              <a:buNone/>
            </a:pPr>
            <a:r>
              <a:rPr lang="pt-BR" altLang="es-ES" sz="2800" b="1">
                <a:solidFill>
                  <a:srgbClr val="FF0066"/>
                </a:solidFill>
                <a:latin typeface="Arial Black" panose="020B0A04020102020204" pitchFamily="34" charset="0"/>
              </a:rPr>
              <a:t>Hablando en serio:</a:t>
            </a:r>
          </a:p>
          <a:p>
            <a:pPr algn="ctr">
              <a:buClrTx/>
              <a:buFontTx/>
              <a:buNone/>
            </a:pPr>
            <a:r>
              <a:rPr lang="pt-BR" altLang="es-ES" sz="2800" b="1">
                <a:solidFill>
                  <a:srgbClr val="FF0066"/>
                </a:solidFill>
                <a:latin typeface="Arial Black" panose="020B0A04020102020204" pitchFamily="34" charset="0"/>
              </a:rPr>
              <a:t>Se puede imaginar el mundo sin esta carita?</a:t>
            </a:r>
          </a:p>
        </p:txBody>
      </p:sp>
    </p:spTree>
  </p:cSld>
  <p:clrMapOvr>
    <a:masterClrMapping/>
  </p:clrMapOvr>
  <p:transition spd="slow" advTm="2048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 additive="repl">
                                        <p:cTn id="11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172450" cy="5905500"/>
          </a:xfrm>
          <a:prstGeom prst="rect">
            <a:avLst/>
          </a:prstGeom>
          <a:noFill/>
          <a:ln w="381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 alt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ea typeface="+mn-ea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ea typeface="+mn-ea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ea typeface="+mn-ea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ea typeface="+mn-ea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ea typeface="+mn-ea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ea typeface="+mn-ea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ea typeface="+mn-ea"/>
              </a:rPr>
              <a:t>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 alt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ES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es-ES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106</Words>
  <Application>Microsoft Office PowerPoint</Application>
  <PresentationFormat>Presentación en pantalla (4:3)</PresentationFormat>
  <Paragraphs>29</Paragraphs>
  <Slides>8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5" baseType="lpstr">
      <vt:lpstr>Times New Roman</vt:lpstr>
      <vt:lpstr>Arial</vt:lpstr>
      <vt:lpstr>Microsoft YaHei</vt:lpstr>
      <vt:lpstr>Arial Black</vt:lpstr>
      <vt:lpstr>Lucida Sans Unicode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nacimiento de un Oso Panda</dc:title>
  <dc:creator>GCV</dc:creator>
  <cp:lastModifiedBy>AnaMiniW</cp:lastModifiedBy>
  <cp:revision>8</cp:revision>
  <cp:lastPrinted>1601-01-01T00:00:00Z</cp:lastPrinted>
  <dcterms:created xsi:type="dcterms:W3CDTF">2007-05-13T20:32:36Z</dcterms:created>
  <dcterms:modified xsi:type="dcterms:W3CDTF">2017-08-27T08:24:22Z</dcterms:modified>
</cp:coreProperties>
</file>