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294" r:id="rId49"/>
    <p:sldId id="304" r:id="rId50"/>
    <p:sldId id="305" r:id="rId5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1wWjBnKU81EROu929g8nA==" hashData="fE1eCTPRAFB+vPKeOSy9DrHKv5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5068C-D373-4D6B-AB10-A0D818977C2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180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AA329-6F42-4F5D-8F8E-5ED11A6B324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692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0FA724-CB6B-4D5E-8C7C-A2A3246FEB5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516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8BDD7-4811-4A05-9EB8-FC8FA4C21A3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307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AA7E6-754D-47F6-AAC3-F298F9A276B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107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7B841-576E-4314-939A-7142907104E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925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4E8DC-D0D0-4A13-8F4D-96BD30648D0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212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9479D8-E8FA-4CB6-9A3D-0EE48B250C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17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C7121-E41A-4F08-8E01-789C7FC708C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4106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EFE2B-FDB1-4F9C-A4C1-51717F96C48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048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952E48-50B7-4176-8E87-B45EF117EC7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691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352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EEBB85D-CBF3-415B-A761-220BF889C4B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400392_478134345530611_2019178588_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2588"/>
            <a:ext cx="5105400" cy="599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AutoShape 5"/>
          <p:cNvSpPr>
            <a:spLocks noChangeArrowheads="1"/>
          </p:cNvSpPr>
          <p:nvPr/>
        </p:nvSpPr>
        <p:spPr bwMode="auto">
          <a:xfrm>
            <a:off x="5698304" y="1160748"/>
            <a:ext cx="3240088" cy="792088"/>
          </a:xfrm>
          <a:prstGeom prst="wedgeRoundRectCallout">
            <a:avLst>
              <a:gd name="adj1" fmla="val -84444"/>
              <a:gd name="adj2" fmla="val 16472"/>
              <a:gd name="adj3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endParaRPr lang="nl-NL"/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6083300" y="692150"/>
            <a:ext cx="2592388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kern="10" dirty="0" smtClean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Harrington"/>
            </a:endParaRPr>
          </a:p>
          <a:p>
            <a:pPr algn="ctr"/>
            <a:r>
              <a:rPr lang="es-ES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Harrington"/>
              </a:rPr>
              <a:t>El mundo es hermoso</a:t>
            </a:r>
            <a:endParaRPr lang="es-ES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Harrington"/>
            </a:endParaRPr>
          </a:p>
        </p:txBody>
      </p:sp>
      <p:pic>
        <p:nvPicPr>
          <p:cNvPr id="2" name="Picture 7" descr="so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943600"/>
            <a:ext cx="10287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kstvak 9"/>
          <p:cNvSpPr txBox="1">
            <a:spLocks noChangeArrowheads="1"/>
          </p:cNvSpPr>
          <p:nvPr/>
        </p:nvSpPr>
        <p:spPr bwMode="auto">
          <a:xfrm>
            <a:off x="6227763" y="2708275"/>
            <a:ext cx="2462534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s-ES" sz="3200" dirty="0" smtClean="0">
              <a:solidFill>
                <a:schemeClr val="bg1"/>
              </a:solidFill>
              <a:latin typeface="Algerian" pitchFamily="82" charset="0"/>
            </a:endParaRPr>
          </a:p>
          <a:p>
            <a:pPr eaLnBrk="1" hangingPunct="1"/>
            <a:r>
              <a:rPr lang="es-ES" sz="3200" dirty="0" smtClean="0">
                <a:solidFill>
                  <a:schemeClr val="bg1"/>
                </a:solidFill>
                <a:latin typeface="Algerian" pitchFamily="82" charset="0"/>
              </a:rPr>
              <a:t>El mundo</a:t>
            </a:r>
          </a:p>
          <a:p>
            <a:pPr eaLnBrk="1" hangingPunct="1"/>
            <a:r>
              <a:rPr lang="es-ES" sz="3200" dirty="0" smtClean="0">
                <a:solidFill>
                  <a:schemeClr val="bg1"/>
                </a:solidFill>
                <a:latin typeface="Algerian" pitchFamily="82" charset="0"/>
              </a:rPr>
              <a:t>ES TAN </a:t>
            </a:r>
            <a:r>
              <a:rPr lang="es-ES" sz="3200" dirty="0" smtClean="0">
                <a:solidFill>
                  <a:schemeClr val="bg1"/>
                </a:solidFill>
                <a:latin typeface="Algerian" pitchFamily="82" charset="0"/>
              </a:rPr>
              <a:t>TAN</a:t>
            </a:r>
            <a:endParaRPr lang="es-ES" sz="3200" dirty="0" smtClean="0">
              <a:solidFill>
                <a:schemeClr val="bg1"/>
              </a:solidFill>
              <a:latin typeface="Algerian" pitchFamily="82" charset="0"/>
            </a:endParaRPr>
          </a:p>
          <a:p>
            <a:pPr eaLnBrk="1" hangingPunct="1"/>
            <a:r>
              <a:rPr lang="es-ES" sz="3200" dirty="0" smtClean="0">
                <a:solidFill>
                  <a:schemeClr val="bg1"/>
                </a:solidFill>
                <a:latin typeface="Algerian" pitchFamily="82" charset="0"/>
              </a:rPr>
              <a:t>HERMOSO</a:t>
            </a:r>
            <a:endParaRPr lang="nl-NL" sz="5400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Tm="7000">
    <p:sndAc>
      <p:stSnd loop="1">
        <p:snd r:embed="rId2" name="CLAUDE SIVELL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 b="-15206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 r="-6543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5782_585162508171614_1847655207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260350"/>
            <a:ext cx="4979987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27547_584690078218857_1590068786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100" y="71438"/>
            <a:ext cx="57626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5542_585651491456049_1593589206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650" y="26988"/>
            <a:ext cx="661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954864_584687701552428_1188436028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44450"/>
            <a:ext cx="5192713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970848_585157194838812_1569627225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350" y="26988"/>
            <a:ext cx="4813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010177_586090921412106_181160716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71438"/>
            <a:ext cx="4656137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969667_585174251503773_1226767289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9213"/>
            <a:ext cx="6769100" cy="675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48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992846_586084128079452_1900608506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87313"/>
            <a:ext cx="5408613" cy="677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95250"/>
            <a:ext cx="523875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425" y="0"/>
            <a:ext cx="5137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-26988"/>
            <a:ext cx="7200900" cy="6870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016801_586084784746053_1663478327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4450"/>
            <a:ext cx="4378325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409607_467248929952486_1603214113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26988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4450"/>
            <a:ext cx="6769100" cy="676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988503_586113188076546_1230215226_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15888"/>
            <a:ext cx="6697662" cy="669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WordArt 2"/>
          <p:cNvSpPr>
            <a:spLocks noChangeArrowheads="1" noChangeShapeType="1" noTextEdit="1"/>
          </p:cNvSpPr>
          <p:nvPr/>
        </p:nvSpPr>
        <p:spPr bwMode="auto">
          <a:xfrm>
            <a:off x="827088" y="981075"/>
            <a:ext cx="8066087" cy="935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92D05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Gracias vida!</a:t>
            </a:r>
            <a:endParaRPr lang="es-ES" sz="36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rgbClr val="92D05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79388" y="352425"/>
            <a:ext cx="285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b="1">
                <a:solidFill>
                  <a:srgbClr val="FFFF99"/>
                </a:solidFill>
              </a:rPr>
              <a:t>Source images : Internet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79388" y="5876925"/>
            <a:ext cx="3219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Accompagnement musical :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 «Fluto Staccato »</a:t>
            </a:r>
          </a:p>
        </p:txBody>
      </p:sp>
      <p:pic>
        <p:nvPicPr>
          <p:cNvPr id="19461" name="Picture 5" descr="pps_johanne_hb_marguerit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513" y="4722813"/>
            <a:ext cx="2540000" cy="223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885825" y="6381750"/>
            <a:ext cx="1670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fr-FR" b="1">
                <a:solidFill>
                  <a:srgbClr val="FFFF00"/>
                </a:solidFill>
              </a:rPr>
              <a:t>Claude Sivelli</a:t>
            </a: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olies photos - Mooie Wereld - Johanne HB .. 15 01 2020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Jolies photos - Mooie Wereld - Johanne HB .. 15 01 2020</Template>
  <TotalTime>8</TotalTime>
  <Words>42</Words>
  <Application>Microsoft Office PowerPoint</Application>
  <PresentationFormat>Presentación en pantalla (4:3)</PresentationFormat>
  <Paragraphs>13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4" baseType="lpstr">
      <vt:lpstr>Arial</vt:lpstr>
      <vt:lpstr>Calibri</vt:lpstr>
      <vt:lpstr>Algerian</vt:lpstr>
      <vt:lpstr>Jolies photos - Mooie Wereld - Johanne HB .. 15 01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2020-01-30T08:39:38Z</dcterms:created>
  <dcterms:modified xsi:type="dcterms:W3CDTF">2020-01-30T08:48:31Z</dcterms:modified>
  <cp:category>DIVERS</cp:category>
</cp:coreProperties>
</file>