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4"/>
  </p:notesMasterIdLst>
  <p:sldIdLst>
    <p:sldId id="357" r:id="rId3"/>
    <p:sldId id="358" r:id="rId4"/>
    <p:sldId id="342" r:id="rId5"/>
    <p:sldId id="338" r:id="rId6"/>
    <p:sldId id="325" r:id="rId7"/>
    <p:sldId id="326" r:id="rId8"/>
    <p:sldId id="320" r:id="rId9"/>
    <p:sldId id="319" r:id="rId10"/>
    <p:sldId id="327" r:id="rId11"/>
    <p:sldId id="318" r:id="rId12"/>
    <p:sldId id="317" r:id="rId13"/>
    <p:sldId id="328" r:id="rId14"/>
    <p:sldId id="316" r:id="rId15"/>
    <p:sldId id="315" r:id="rId16"/>
    <p:sldId id="323" r:id="rId17"/>
    <p:sldId id="314" r:id="rId18"/>
    <p:sldId id="313" r:id="rId19"/>
    <p:sldId id="361" r:id="rId20"/>
    <p:sldId id="312" r:id="rId21"/>
    <p:sldId id="310" r:id="rId22"/>
    <p:sldId id="309" r:id="rId23"/>
    <p:sldId id="308" r:id="rId24"/>
    <p:sldId id="307" r:id="rId25"/>
    <p:sldId id="305" r:id="rId26"/>
    <p:sldId id="304" r:id="rId27"/>
    <p:sldId id="360" r:id="rId28"/>
    <p:sldId id="303" r:id="rId29"/>
    <p:sldId id="359" r:id="rId30"/>
    <p:sldId id="301" r:id="rId31"/>
    <p:sldId id="300" r:id="rId32"/>
    <p:sldId id="299" r:id="rId33"/>
    <p:sldId id="298" r:id="rId34"/>
    <p:sldId id="336" r:id="rId35"/>
    <p:sldId id="335" r:id="rId36"/>
    <p:sldId id="334" r:id="rId37"/>
    <p:sldId id="333" r:id="rId38"/>
    <p:sldId id="332" r:id="rId39"/>
    <p:sldId id="353" r:id="rId40"/>
    <p:sldId id="352" r:id="rId41"/>
    <p:sldId id="351" r:id="rId42"/>
    <p:sldId id="350" r:id="rId43"/>
    <p:sldId id="349" r:id="rId44"/>
    <p:sldId id="348" r:id="rId45"/>
    <p:sldId id="347" r:id="rId46"/>
    <p:sldId id="346" r:id="rId47"/>
    <p:sldId id="345" r:id="rId48"/>
    <p:sldId id="344" r:id="rId49"/>
    <p:sldId id="343" r:id="rId50"/>
    <p:sldId id="341" r:id="rId51"/>
    <p:sldId id="354" r:id="rId52"/>
    <p:sldId id="362" r:id="rId53"/>
  </p:sldIdLst>
  <p:sldSz cx="9144000" cy="5143500" type="screen16x9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iwpRz7YNraHNpL7VTbUVRg==" hashData="riyAHWa7qWBNf4Jju+Nzme82xZ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4FFF"/>
    <a:srgbClr val="3054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246" y="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de-DE"/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6B068150-BB15-4DC0-9DDE-9C80C1DF3756}" type="datetimeFigureOut">
              <a:rPr lang="de-DE"/>
              <a:pPr/>
              <a:t>03.04.2022</a:t>
            </a:fld>
            <a:endParaRPr lang="de-DE"/>
          </a:p>
        </p:txBody>
      </p:sp>
      <p:sp>
        <p:nvSpPr>
          <p:cNvPr id="1044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44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44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de-DE"/>
          </a:p>
        </p:txBody>
      </p:sp>
      <p:sp>
        <p:nvSpPr>
          <p:cNvPr id="1044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53830F2C-FC97-4DA4-B509-1461DCEC31F6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93879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2" y="159782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3EA94-3D85-446C-B936-903AF52B603E}" type="datetimeFigureOut">
              <a:rPr lang="de-DE"/>
              <a:pPr>
                <a:defRPr/>
              </a:pPr>
              <a:t>03.04.2022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E39E9-EA1E-4B30-BF51-BB69710DA4DB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24024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1B1E1-35C1-474F-A8CB-533BD467E029}" type="datetimeFigureOut">
              <a:rPr lang="de-DE"/>
              <a:pPr>
                <a:defRPr/>
              </a:pPr>
              <a:t>03.04.2022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E8B24-6E9B-44B3-AED2-C5DC29FA75E6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94088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4" y="3305178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ACA98-00CE-482B-98AD-01F125E6230D}" type="datetimeFigureOut">
              <a:rPr lang="de-DE"/>
              <a:pPr>
                <a:defRPr/>
              </a:pPr>
              <a:t>03.04.2022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6AB3A-D247-4992-97FA-6524ACF82D09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43049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2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1" y="900113"/>
            <a:ext cx="4038602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33F0A-07F4-4431-BA55-82CECCF798FD}" type="datetimeFigureOut">
              <a:rPr lang="de-DE"/>
              <a:pPr>
                <a:defRPr/>
              </a:pPr>
              <a:t>03.04.2022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AE284-5CFC-43BE-90AF-737C0D980B03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80432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1" y="1151335"/>
            <a:ext cx="404018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1" y="1631156"/>
            <a:ext cx="404018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4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4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A11E8-4A64-4F8D-8EF9-97B673A9468B}" type="datetimeFigureOut">
              <a:rPr lang="de-DE"/>
              <a:pPr>
                <a:defRPr/>
              </a:pPr>
              <a:t>03.04.2022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7E0E6-6568-46AE-9707-692FB3FB650B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4859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0DED3-2C53-4395-A1BF-4D57333C0F07}" type="datetimeFigureOut">
              <a:rPr lang="de-DE"/>
              <a:pPr>
                <a:defRPr/>
              </a:pPr>
              <a:t>03.04.2022</a:t>
            </a:fld>
            <a:endParaRPr 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E6250-0014-494A-B533-D447CBFDB1F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92965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59FD6-87B2-4E44-9D82-A9BFBBBDB2AA}" type="datetimeFigureOut">
              <a:rPr lang="de-DE"/>
              <a:pPr>
                <a:defRPr/>
              </a:pPr>
              <a:t>03.04.2022</a:t>
            </a:fld>
            <a:endParaRPr 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122E2-3FB7-421D-9E6A-028962A6DC5C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87118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4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1" y="1076328"/>
            <a:ext cx="3008314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4E9E50-64F7-4E40-A42D-6C7A7617DB95}" type="datetimeFigureOut">
              <a:rPr lang="de-DE"/>
              <a:pPr>
                <a:defRPr/>
              </a:pPr>
              <a:t>03.04.2022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20E88-73AE-4E56-9F3A-BE1F74DA2C4A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3650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2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BB512-B268-407A-82EB-78D30F0119BF}" type="datetimeFigureOut">
              <a:rPr lang="de-DE"/>
              <a:pPr>
                <a:defRPr/>
              </a:pPr>
              <a:t>03.04.2022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B242B-390E-433D-81E7-B3854D3CB8B6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51157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8BD45-5C23-48A6-9AC7-A4C0440574CF}" type="datetimeFigureOut">
              <a:rPr lang="de-DE"/>
              <a:pPr>
                <a:defRPr/>
              </a:pPr>
              <a:t>03.04.2022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5DC56-950B-430E-9755-193C1380A204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92592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2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2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CB737-0FDE-4998-84D0-D8716A16244C}" type="datetimeFigureOut">
              <a:rPr lang="de-DE"/>
              <a:pPr>
                <a:defRPr/>
              </a:pPr>
              <a:t>03.04.2022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153B1-085A-49F6-961D-53B4A81D5BC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31417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00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42D6B39-8506-44F2-9917-CAC5501A6DC2}" type="datetimeFigureOut">
              <a:rPr lang="de-DE"/>
              <a:pPr>
                <a:defRPr/>
              </a:pPr>
              <a:t>03.04.2022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5C4DEF6-6578-4C6E-AAB3-2BC116EF224B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6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5" name="Picture 5" descr="Suedsee_Atoll_Strand_Palm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577388" cy="539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884" name="Rectangle 4"/>
          <p:cNvSpPr>
            <a:spLocks noChangeArrowheads="1"/>
          </p:cNvSpPr>
          <p:nvPr/>
        </p:nvSpPr>
        <p:spPr bwMode="auto">
          <a:xfrm>
            <a:off x="1547812" y="2247900"/>
            <a:ext cx="7488683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de-DE" sz="6000" dirty="0" smtClean="0">
                <a:solidFill>
                  <a:srgbClr val="FF0000"/>
                </a:solidFill>
                <a:latin typeface="Cooper Black" pitchFamily="18" charset="0"/>
              </a:rPr>
              <a:t>EL MUNDO DEL SILENCIO</a:t>
            </a:r>
            <a:endParaRPr lang="de-DE" sz="6000" dirty="0">
              <a:solidFill>
                <a:srgbClr val="FF0000"/>
              </a:solidFill>
              <a:latin typeface="Cooper Black" pitchFamily="18" charset="0"/>
            </a:endParaRPr>
          </a:p>
        </p:txBody>
      </p:sp>
      <p:pic>
        <p:nvPicPr>
          <p:cNvPr id="122887" name="Picture 7" descr="-PAXP-deij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256698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889" name="Picture 9" descr="-PAXP-deij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256698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891" name="Picture 11" descr="-PAXP-deij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256698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fade/>
    <p:sndAc>
      <p:stSnd>
        <p:snd r:embed="rId2" name="Fiji - Menschen, Musik und Insel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122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23908" name="Picture 4" descr="Suedsee_Atoll_Strand_Palm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577388" cy="539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3250" name="Picture 2" descr="AA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3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146" name="Picture 2" descr="a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89063"/>
            <a:ext cx="9251950" cy="714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170" name="Picture 2" descr="a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8194" name="Picture 2" descr="a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0363"/>
            <a:ext cx="9685338" cy="6448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a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381000"/>
            <a:ext cx="9505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a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242" name="Picture 2" descr="a7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2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a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1244600"/>
            <a:ext cx="9793288" cy="664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a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2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2290" name="Picture 2" descr="a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12800"/>
            <a:ext cx="9251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a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18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a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3875"/>
            <a:ext cx="9324975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a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68338"/>
            <a:ext cx="9251950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a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45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a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7975"/>
            <a:ext cx="9324975" cy="558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2468" name="Picture 4" descr="a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2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a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46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a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53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a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39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a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3875"/>
            <a:ext cx="9467850" cy="582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a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6538"/>
            <a:ext cx="9251950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1259126098RuNB5B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46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A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25956" name="Picture 4" descr="a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75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A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79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4514" name="Picture 4" descr="a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30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a6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236538"/>
            <a:ext cx="9359900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6" name="Picture 4" descr="Ausschnitt1gggggg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8064500" cy="521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AA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41363"/>
            <a:ext cx="9251950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a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38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AA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68338"/>
            <a:ext cx="9251950" cy="618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AA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87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AA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51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AA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7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9154" name="Picture 2" descr="AA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452438"/>
            <a:ext cx="9753600" cy="632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6322" name="Picture 2" descr="AA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536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9394" name="Picture 2" descr="AA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75" y="-236538"/>
            <a:ext cx="10369550" cy="6165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15715" name="Picture 3" descr="Ausschnitt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530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14691" name="Picture 3" descr="Ausschnitt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0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9874" name="Picture 4" descr="A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84238"/>
            <a:ext cx="9504363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7826" name="Picture 4" descr="a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79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4754" name="Picture 4" descr="a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6538"/>
            <a:ext cx="9251950" cy="551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10595" name="Picture 4" descr="a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43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7346" name="Picture 2" descr="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193675"/>
            <a:ext cx="9972675" cy="595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5538" name="Picture 2" descr="a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30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8850" name="Picture 4" descr="a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536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19812" name="Picture 4" descr="115586199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08585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9814" name="Rectangle 6"/>
          <p:cNvSpPr>
            <a:spLocks noChangeArrowheads="1"/>
          </p:cNvSpPr>
          <p:nvPr/>
        </p:nvSpPr>
        <p:spPr bwMode="auto">
          <a:xfrm>
            <a:off x="2268538" y="2932113"/>
            <a:ext cx="6194425" cy="1706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de-DE" sz="4400">
                <a:solidFill>
                  <a:schemeClr val="bg2"/>
                </a:solidFill>
                <a:latin typeface="Edwardian Script ITC" pitchFamily="66" charset="0"/>
              </a:rPr>
              <a:t>Musik</a:t>
            </a:r>
          </a:p>
          <a:p>
            <a:pPr algn="r"/>
            <a:r>
              <a:rPr lang="de-DE" sz="4400">
                <a:solidFill>
                  <a:schemeClr val="bg2"/>
                </a:solidFill>
                <a:latin typeface="Edwardian Script ITC" pitchFamily="66" charset="0"/>
              </a:rPr>
              <a:t>Fiji - Menschen, Musik und Inseln</a:t>
            </a:r>
            <a:r>
              <a:rPr lang="de-DE" b="1"/>
              <a:t> </a:t>
            </a:r>
          </a:p>
          <a:p>
            <a:pPr algn="r" eaLnBrk="0" hangingPunct="0"/>
            <a:endParaRPr lang="de-DE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 monde du silence .. 10 09 2013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 monde du silence .. 10 09 2013</Template>
  <TotalTime>5</TotalTime>
  <Words>28</Words>
  <Application>Microsoft Office PowerPoint</Application>
  <PresentationFormat>Presentación en pantalla (16:9)</PresentationFormat>
  <Paragraphs>5</Paragraphs>
  <Slides>51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8" baseType="lpstr">
      <vt:lpstr>Calibri</vt:lpstr>
      <vt:lpstr>Arial</vt:lpstr>
      <vt:lpstr>Vivaldi</vt:lpstr>
      <vt:lpstr>Diploma</vt:lpstr>
      <vt:lpstr>Edwardian Script ITC</vt:lpstr>
      <vt:lpstr>Le monde du silence .. 10 09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keywords>2013. 08. 29.</cp:keywords>
  <cp:lastModifiedBy>Jose Luis</cp:lastModifiedBy>
  <cp:revision>4</cp:revision>
  <dcterms:created xsi:type="dcterms:W3CDTF">2022-04-03T18:23:39Z</dcterms:created>
  <dcterms:modified xsi:type="dcterms:W3CDTF">2022-04-03T18:29:09Z</dcterms:modified>
</cp:coreProperties>
</file>