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wav" ContentType="audio/wav"/>
  <Override PartName="/ppt/presentation.xml" ContentType="application/vnd.openxmlformats-officedocument.presentationml.slideshow.main+xml"/>
  <Override PartName="/ppt/slideMasters/slideMaster1.xml" ContentType="application/vnd.openxmlformats-officedocument.presentationml.slideMaster+xml"/>
  <Override PartName="/ppt/slideMasters/slideMaster2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slides/slide29.xml" ContentType="application/vnd.openxmlformats-officedocument.presentationml.slide+xml"/>
  <Override PartName="/ppt/slides/slide30.xml" ContentType="application/vnd.openxmlformats-officedocument.presentationml.slide+xml"/>
  <Override PartName="/ppt/slides/slide31.xml" ContentType="application/vnd.openxmlformats-officedocument.presentationml.slide+xml"/>
  <Override PartName="/ppt/slides/slide32.xml" ContentType="application/vnd.openxmlformats-officedocument.presentationml.slide+xml"/>
  <Override PartName="/ppt/slides/slide33.xml" ContentType="application/vnd.openxmlformats-officedocument.presentationml.slide+xml"/>
  <Override PartName="/ppt/slides/slide34.xml" ContentType="application/vnd.openxmlformats-officedocument.presentationml.slide+xml"/>
  <Override PartName="/ppt/slides/slide35.xml" ContentType="application/vnd.openxmlformats-officedocument.presentationml.slide+xml"/>
  <Override PartName="/ppt/slides/slide36.xml" ContentType="application/vnd.openxmlformats-officedocument.presentationml.slide+xml"/>
  <Override PartName="/ppt/slides/slide37.xml" ContentType="application/vnd.openxmlformats-officedocument.presentationml.slide+xml"/>
  <Override PartName="/ppt/slides/slide38.xml" ContentType="application/vnd.openxmlformats-officedocument.presentationml.slide+xml"/>
  <Override PartName="/ppt/slides/slide39.xml" ContentType="application/vnd.openxmlformats-officedocument.presentationml.slide+xml"/>
  <Override PartName="/ppt/slides/slide40.xml" ContentType="application/vnd.openxmlformats-officedocument.presentationml.slide+xml"/>
  <Override PartName="/ppt/slides/slide41.xml" ContentType="application/vnd.openxmlformats-officedocument.presentationml.slide+xml"/>
  <Override PartName="/ppt/slides/slide42.xml" ContentType="application/vnd.openxmlformats-officedocument.presentationml.slide+xml"/>
  <Override PartName="/ppt/slides/slide43.xml" ContentType="application/vnd.openxmlformats-officedocument.presentationml.slide+xml"/>
  <Override PartName="/ppt/slides/slide44.xml" ContentType="application/vnd.openxmlformats-officedocument.presentationml.slide+xml"/>
  <Override PartName="/ppt/slides/slide45.xml" ContentType="application/vnd.openxmlformats-officedocument.presentationml.slide+xml"/>
  <Override PartName="/ppt/slides/slide46.xml" ContentType="application/vnd.openxmlformats-officedocument.presentationml.slide+xml"/>
  <Override PartName="/ppt/slides/slide47.xml" ContentType="application/vnd.openxmlformats-officedocument.presentationml.slide+xml"/>
  <Override PartName="/ppt/slides/slide48.xml" ContentType="application/vnd.openxmlformats-officedocument.presentationml.slide+xml"/>
  <Override PartName="/ppt/slides/slide49.xml" ContentType="application/vnd.openxmlformats-officedocument.presentationml.slide+xml"/>
  <Override PartName="/ppt/slides/slide50.xml" ContentType="application/vnd.openxmlformats-officedocument.presentationml.slide+xml"/>
  <Override PartName="/ppt/slides/slide51.xml" ContentType="application/vnd.openxmlformats-officedocument.presentationml.slide+xml"/>
  <Override PartName="/ppt/slides/slide52.xml" ContentType="application/vnd.openxmlformats-officedocument.presentationml.slide+xml"/>
  <Override PartName="/ppt/slides/slide53.xml" ContentType="application/vnd.openxmlformats-officedocument.presentationml.slide+xml"/>
  <Override PartName="/ppt/slides/slide54.xml" ContentType="application/vnd.openxmlformats-officedocument.presentationml.slide+xml"/>
  <Override PartName="/ppt/slides/slide55.xml" ContentType="application/vnd.openxmlformats-officedocument.presentationml.slide+xml"/>
  <Override PartName="/ppt/slides/slide56.xml" ContentType="application/vnd.openxmlformats-officedocument.presentationml.slide+xml"/>
  <Override PartName="/ppt/slides/slide57.xml" ContentType="application/vnd.openxmlformats-officedocument.presentationml.slide+xml"/>
  <Override PartName="/ppt/slides/slide58.xml" ContentType="application/vnd.openxmlformats-officedocument.presentationml.slide+xml"/>
  <Override PartName="/ppt/slides/slide59.xml" ContentType="application/vnd.openxmlformats-officedocument.presentationml.slide+xml"/>
  <Override PartName="/ppt/slides/slide60.xml" ContentType="application/vnd.openxmlformats-officedocument.presentationml.slide+xml"/>
  <Override PartName="/ppt/slides/slide61.xml" ContentType="application/vnd.openxmlformats-officedocument.presentationml.slide+xml"/>
  <Override PartName="/ppt/slides/slide62.xml" ContentType="application/vnd.openxmlformats-officedocument.presentationml.slide+xml"/>
  <Override PartName="/ppt/slides/slide63.xml" ContentType="application/vnd.openxmlformats-officedocument.presentationml.slide+xml"/>
  <Override PartName="/ppt/slides/slide64.xml" ContentType="application/vnd.openxmlformats-officedocument.presentationml.slide+xml"/>
  <Override PartName="/ppt/slides/slide65.xml" ContentType="application/vnd.openxmlformats-officedocument.presentationml.slide+xml"/>
  <Override PartName="/ppt/slides/slide66.xml" ContentType="application/vnd.openxmlformats-officedocument.presentationml.slide+xml"/>
  <Override PartName="/ppt/slides/slide67.xml" ContentType="application/vnd.openxmlformats-officedocument.presentationml.slide+xml"/>
  <Override PartName="/ppt/slides/slide68.xml" ContentType="application/vnd.openxmlformats-officedocument.presentationml.slide+xml"/>
  <Override PartName="/ppt/slides/slide69.xml" ContentType="application/vnd.openxmlformats-officedocument.presentationml.slide+xml"/>
  <Override PartName="/ppt/slides/slide70.xml" ContentType="application/vnd.openxmlformats-officedocument.presentationml.slide+xml"/>
  <Override PartName="/ppt/slides/slide71.xml" ContentType="application/vnd.openxmlformats-officedocument.presentationml.slide+xml"/>
  <Override PartName="/ppt/slides/slide72.xml" ContentType="application/vnd.openxmlformats-officedocument.presentationml.slide+xml"/>
  <Override PartName="/ppt/slides/slide73.xml" ContentType="application/vnd.openxmlformats-officedocument.presentationml.slide+xml"/>
  <Override PartName="/ppt/slides/slide74.xml" ContentType="application/vnd.openxmlformats-officedocument.presentationml.slide+xml"/>
  <Override PartName="/ppt/slides/slide75.xml" ContentType="application/vnd.openxmlformats-officedocument.presentationml.slide+xml"/>
  <Override PartName="/ppt/slides/slide76.xml" ContentType="application/vnd.openxmlformats-officedocument.presentationml.slide+xml"/>
  <Override PartName="/ppt/slides/slide77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theme/theme2.xml" ContentType="application/vnd.openxmlformats-officedocument.them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  <p:sldMasterId id="2147483660" r:id="rId2"/>
  </p:sldMasterIdLst>
  <p:sldIdLst>
    <p:sldId id="330" r:id="rId3"/>
    <p:sldId id="280" r:id="rId4"/>
    <p:sldId id="256" r:id="rId5"/>
    <p:sldId id="257" r:id="rId6"/>
    <p:sldId id="258" r:id="rId7"/>
    <p:sldId id="259" r:id="rId8"/>
    <p:sldId id="260" r:id="rId9"/>
    <p:sldId id="261" r:id="rId10"/>
    <p:sldId id="262" r:id="rId11"/>
    <p:sldId id="263" r:id="rId12"/>
    <p:sldId id="264" r:id="rId13"/>
    <p:sldId id="265" r:id="rId14"/>
    <p:sldId id="266" r:id="rId15"/>
    <p:sldId id="267" r:id="rId16"/>
    <p:sldId id="268" r:id="rId17"/>
    <p:sldId id="269" r:id="rId18"/>
    <p:sldId id="271" r:id="rId19"/>
    <p:sldId id="270" r:id="rId20"/>
    <p:sldId id="272" r:id="rId21"/>
    <p:sldId id="273" r:id="rId22"/>
    <p:sldId id="274" r:id="rId23"/>
    <p:sldId id="275" r:id="rId24"/>
    <p:sldId id="276" r:id="rId25"/>
    <p:sldId id="277" r:id="rId26"/>
    <p:sldId id="278" r:id="rId27"/>
    <p:sldId id="279" r:id="rId28"/>
    <p:sldId id="281" r:id="rId29"/>
    <p:sldId id="282" r:id="rId30"/>
    <p:sldId id="283" r:id="rId31"/>
    <p:sldId id="284" r:id="rId32"/>
    <p:sldId id="285" r:id="rId33"/>
    <p:sldId id="286" r:id="rId34"/>
    <p:sldId id="287" r:id="rId35"/>
    <p:sldId id="288" r:id="rId36"/>
    <p:sldId id="289" r:id="rId37"/>
    <p:sldId id="290" r:id="rId38"/>
    <p:sldId id="291" r:id="rId39"/>
    <p:sldId id="292" r:id="rId40"/>
    <p:sldId id="293" r:id="rId41"/>
    <p:sldId id="294" r:id="rId42"/>
    <p:sldId id="295" r:id="rId43"/>
    <p:sldId id="296" r:id="rId44"/>
    <p:sldId id="297" r:id="rId45"/>
    <p:sldId id="298" r:id="rId46"/>
    <p:sldId id="299" r:id="rId47"/>
    <p:sldId id="300" r:id="rId48"/>
    <p:sldId id="301" r:id="rId49"/>
    <p:sldId id="302" r:id="rId50"/>
    <p:sldId id="303" r:id="rId51"/>
    <p:sldId id="304" r:id="rId52"/>
    <p:sldId id="305" r:id="rId53"/>
    <p:sldId id="306" r:id="rId54"/>
    <p:sldId id="307" r:id="rId55"/>
    <p:sldId id="308" r:id="rId56"/>
    <p:sldId id="309" r:id="rId57"/>
    <p:sldId id="310" r:id="rId58"/>
    <p:sldId id="311" r:id="rId59"/>
    <p:sldId id="312" r:id="rId60"/>
    <p:sldId id="313" r:id="rId61"/>
    <p:sldId id="314" r:id="rId62"/>
    <p:sldId id="315" r:id="rId63"/>
    <p:sldId id="316" r:id="rId64"/>
    <p:sldId id="317" r:id="rId65"/>
    <p:sldId id="318" r:id="rId66"/>
    <p:sldId id="319" r:id="rId67"/>
    <p:sldId id="320" r:id="rId68"/>
    <p:sldId id="321" r:id="rId69"/>
    <p:sldId id="322" r:id="rId70"/>
    <p:sldId id="323" r:id="rId71"/>
    <p:sldId id="324" r:id="rId72"/>
    <p:sldId id="325" r:id="rId73"/>
    <p:sldId id="326" r:id="rId74"/>
    <p:sldId id="327" r:id="rId75"/>
    <p:sldId id="328" r:id="rId76"/>
    <p:sldId id="329" r:id="rId77"/>
    <p:sldId id="331" r:id="rId78"/>
    <p:sldId id="332" r:id="rId79"/>
  </p:sldIdLst>
  <p:sldSz cx="9144000" cy="6858000" type="screen4x3"/>
  <p:notesSz cx="6858000" cy="9144000"/>
  <p:defaultTextStyle>
    <a:defPPr>
      <a:defRPr lang="fr-FR"/>
    </a:defPPr>
    <a:lvl1pPr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1pPr>
    <a:lvl2pPr marL="4572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2pPr>
    <a:lvl3pPr marL="9144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3pPr>
    <a:lvl4pPr marL="13716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4pPr>
    <a:lvl5pPr marL="18288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5pPr>
    <a:lvl6pPr marL="22860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+mn-cs"/>
      </a:defRPr>
    </a:lvl6pPr>
    <a:lvl7pPr marL="27432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+mn-cs"/>
      </a:defRPr>
    </a:lvl7pPr>
    <a:lvl8pPr marL="32004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+mn-cs"/>
      </a:defRPr>
    </a:lvl8pPr>
    <a:lvl9pPr marL="36576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+mn-cs"/>
      </a:defRPr>
    </a:lvl9pPr>
  </p:defaultTextStyle>
  <p:modifyVerifier cryptProviderType="rsaFull" cryptAlgorithmClass="hash" cryptAlgorithmType="typeAny" cryptAlgorithmSid="4" spinCount="100000" saltData="llIxg4BMack8x5wW6lHEeQ==" hashData="2zjgc88f/Umet+Bo7txiQqROrs8="/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FFCCCC"/>
    <a:srgbClr val="FF00FF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snapVertSplitter="1" vertBarState="minimized" horzBarState="maximized">
    <p:restoredLeft sz="15620"/>
    <p:restoredTop sz="94660"/>
  </p:normalViewPr>
  <p:slideViewPr>
    <p:cSldViewPr>
      <p:cViewPr varScale="1">
        <p:scale>
          <a:sx n="74" d="100"/>
          <a:sy n="74" d="100"/>
        </p:scale>
        <p:origin x="-876" y="-90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sorterViewPr>
    <p:cViewPr>
      <p:scale>
        <a:sx n="66" d="100"/>
        <a:sy n="66" d="100"/>
      </p:scale>
      <p:origin x="0" y="0"/>
    </p:cViewPr>
  </p:sorterViewPr>
  <p:gridSpacing cx="72008" cy="72008"/>
</p:viewPr>
</file>

<file path=ppt/_rels/presentation.xml.rels><?xml version="1.0" encoding="UTF-8" standalone="yes"?>
<Relationships xmlns="http://schemas.openxmlformats.org/package/2006/relationships"><Relationship Id="rId26" Type="http://schemas.openxmlformats.org/officeDocument/2006/relationships/slide" Target="slides/slide24.xml"/><Relationship Id="rId21" Type="http://schemas.openxmlformats.org/officeDocument/2006/relationships/slide" Target="slides/slide19.xml"/><Relationship Id="rId42" Type="http://schemas.openxmlformats.org/officeDocument/2006/relationships/slide" Target="slides/slide40.xml"/><Relationship Id="rId47" Type="http://schemas.openxmlformats.org/officeDocument/2006/relationships/slide" Target="slides/slide45.xml"/><Relationship Id="rId63" Type="http://schemas.openxmlformats.org/officeDocument/2006/relationships/slide" Target="slides/slide61.xml"/><Relationship Id="rId68" Type="http://schemas.openxmlformats.org/officeDocument/2006/relationships/slide" Target="slides/slide66.xml"/><Relationship Id="rId16" Type="http://schemas.openxmlformats.org/officeDocument/2006/relationships/slide" Target="slides/slide14.xml"/><Relationship Id="rId11" Type="http://schemas.openxmlformats.org/officeDocument/2006/relationships/slide" Target="slides/slide9.xml"/><Relationship Id="rId32" Type="http://schemas.openxmlformats.org/officeDocument/2006/relationships/slide" Target="slides/slide30.xml"/><Relationship Id="rId37" Type="http://schemas.openxmlformats.org/officeDocument/2006/relationships/slide" Target="slides/slide35.xml"/><Relationship Id="rId53" Type="http://schemas.openxmlformats.org/officeDocument/2006/relationships/slide" Target="slides/slide51.xml"/><Relationship Id="rId58" Type="http://schemas.openxmlformats.org/officeDocument/2006/relationships/slide" Target="slides/slide56.xml"/><Relationship Id="rId74" Type="http://schemas.openxmlformats.org/officeDocument/2006/relationships/slide" Target="slides/slide72.xml"/><Relationship Id="rId79" Type="http://schemas.openxmlformats.org/officeDocument/2006/relationships/slide" Target="slides/slide77.xml"/><Relationship Id="rId5" Type="http://schemas.openxmlformats.org/officeDocument/2006/relationships/slide" Target="slides/slide3.xml"/><Relationship Id="rId61" Type="http://schemas.openxmlformats.org/officeDocument/2006/relationships/slide" Target="slides/slide59.xml"/><Relationship Id="rId82" Type="http://schemas.openxmlformats.org/officeDocument/2006/relationships/theme" Target="theme/theme1.xml"/><Relationship Id="rId19" Type="http://schemas.openxmlformats.org/officeDocument/2006/relationships/slide" Target="slides/slide17.xml"/><Relationship Id="rId14" Type="http://schemas.openxmlformats.org/officeDocument/2006/relationships/slide" Target="slides/slide12.xml"/><Relationship Id="rId22" Type="http://schemas.openxmlformats.org/officeDocument/2006/relationships/slide" Target="slides/slide20.xml"/><Relationship Id="rId27" Type="http://schemas.openxmlformats.org/officeDocument/2006/relationships/slide" Target="slides/slide25.xml"/><Relationship Id="rId30" Type="http://schemas.openxmlformats.org/officeDocument/2006/relationships/slide" Target="slides/slide28.xml"/><Relationship Id="rId35" Type="http://schemas.openxmlformats.org/officeDocument/2006/relationships/slide" Target="slides/slide33.xml"/><Relationship Id="rId43" Type="http://schemas.openxmlformats.org/officeDocument/2006/relationships/slide" Target="slides/slide41.xml"/><Relationship Id="rId48" Type="http://schemas.openxmlformats.org/officeDocument/2006/relationships/slide" Target="slides/slide46.xml"/><Relationship Id="rId56" Type="http://schemas.openxmlformats.org/officeDocument/2006/relationships/slide" Target="slides/slide54.xml"/><Relationship Id="rId64" Type="http://schemas.openxmlformats.org/officeDocument/2006/relationships/slide" Target="slides/slide62.xml"/><Relationship Id="rId69" Type="http://schemas.openxmlformats.org/officeDocument/2006/relationships/slide" Target="slides/slide67.xml"/><Relationship Id="rId77" Type="http://schemas.openxmlformats.org/officeDocument/2006/relationships/slide" Target="slides/slide75.xml"/><Relationship Id="rId8" Type="http://schemas.openxmlformats.org/officeDocument/2006/relationships/slide" Target="slides/slide6.xml"/><Relationship Id="rId51" Type="http://schemas.openxmlformats.org/officeDocument/2006/relationships/slide" Target="slides/slide49.xml"/><Relationship Id="rId72" Type="http://schemas.openxmlformats.org/officeDocument/2006/relationships/slide" Target="slides/slide70.xml"/><Relationship Id="rId80" Type="http://schemas.openxmlformats.org/officeDocument/2006/relationships/presProps" Target="presProps.xml"/><Relationship Id="rId3" Type="http://schemas.openxmlformats.org/officeDocument/2006/relationships/slide" Target="slides/slide1.xml"/><Relationship Id="rId12" Type="http://schemas.openxmlformats.org/officeDocument/2006/relationships/slide" Target="slides/slide10.xml"/><Relationship Id="rId17" Type="http://schemas.openxmlformats.org/officeDocument/2006/relationships/slide" Target="slides/slide15.xml"/><Relationship Id="rId25" Type="http://schemas.openxmlformats.org/officeDocument/2006/relationships/slide" Target="slides/slide23.xml"/><Relationship Id="rId33" Type="http://schemas.openxmlformats.org/officeDocument/2006/relationships/slide" Target="slides/slide31.xml"/><Relationship Id="rId38" Type="http://schemas.openxmlformats.org/officeDocument/2006/relationships/slide" Target="slides/slide36.xml"/><Relationship Id="rId46" Type="http://schemas.openxmlformats.org/officeDocument/2006/relationships/slide" Target="slides/slide44.xml"/><Relationship Id="rId59" Type="http://schemas.openxmlformats.org/officeDocument/2006/relationships/slide" Target="slides/slide57.xml"/><Relationship Id="rId67" Type="http://schemas.openxmlformats.org/officeDocument/2006/relationships/slide" Target="slides/slide65.xml"/><Relationship Id="rId20" Type="http://schemas.openxmlformats.org/officeDocument/2006/relationships/slide" Target="slides/slide18.xml"/><Relationship Id="rId41" Type="http://schemas.openxmlformats.org/officeDocument/2006/relationships/slide" Target="slides/slide39.xml"/><Relationship Id="rId54" Type="http://schemas.openxmlformats.org/officeDocument/2006/relationships/slide" Target="slides/slide52.xml"/><Relationship Id="rId62" Type="http://schemas.openxmlformats.org/officeDocument/2006/relationships/slide" Target="slides/slide60.xml"/><Relationship Id="rId70" Type="http://schemas.openxmlformats.org/officeDocument/2006/relationships/slide" Target="slides/slide68.xml"/><Relationship Id="rId75" Type="http://schemas.openxmlformats.org/officeDocument/2006/relationships/slide" Target="slides/slide73.xml"/><Relationship Id="rId83" Type="http://schemas.openxmlformats.org/officeDocument/2006/relationships/tableStyles" Target="tableStyle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4.xml"/><Relationship Id="rId15" Type="http://schemas.openxmlformats.org/officeDocument/2006/relationships/slide" Target="slides/slide13.xml"/><Relationship Id="rId23" Type="http://schemas.openxmlformats.org/officeDocument/2006/relationships/slide" Target="slides/slide21.xml"/><Relationship Id="rId28" Type="http://schemas.openxmlformats.org/officeDocument/2006/relationships/slide" Target="slides/slide26.xml"/><Relationship Id="rId36" Type="http://schemas.openxmlformats.org/officeDocument/2006/relationships/slide" Target="slides/slide34.xml"/><Relationship Id="rId49" Type="http://schemas.openxmlformats.org/officeDocument/2006/relationships/slide" Target="slides/slide47.xml"/><Relationship Id="rId57" Type="http://schemas.openxmlformats.org/officeDocument/2006/relationships/slide" Target="slides/slide55.xml"/><Relationship Id="rId10" Type="http://schemas.openxmlformats.org/officeDocument/2006/relationships/slide" Target="slides/slide8.xml"/><Relationship Id="rId31" Type="http://schemas.openxmlformats.org/officeDocument/2006/relationships/slide" Target="slides/slide29.xml"/><Relationship Id="rId44" Type="http://schemas.openxmlformats.org/officeDocument/2006/relationships/slide" Target="slides/slide42.xml"/><Relationship Id="rId52" Type="http://schemas.openxmlformats.org/officeDocument/2006/relationships/slide" Target="slides/slide50.xml"/><Relationship Id="rId60" Type="http://schemas.openxmlformats.org/officeDocument/2006/relationships/slide" Target="slides/slide58.xml"/><Relationship Id="rId65" Type="http://schemas.openxmlformats.org/officeDocument/2006/relationships/slide" Target="slides/slide63.xml"/><Relationship Id="rId73" Type="http://schemas.openxmlformats.org/officeDocument/2006/relationships/slide" Target="slides/slide71.xml"/><Relationship Id="rId78" Type="http://schemas.openxmlformats.org/officeDocument/2006/relationships/slide" Target="slides/slide76.xml"/><Relationship Id="rId81" Type="http://schemas.openxmlformats.org/officeDocument/2006/relationships/viewProps" Target="viewProps.xml"/><Relationship Id="rId4" Type="http://schemas.openxmlformats.org/officeDocument/2006/relationships/slide" Target="slides/slide2.xml"/><Relationship Id="rId9" Type="http://schemas.openxmlformats.org/officeDocument/2006/relationships/slide" Target="slides/slide7.xml"/><Relationship Id="rId13" Type="http://schemas.openxmlformats.org/officeDocument/2006/relationships/slide" Target="slides/slide11.xml"/><Relationship Id="rId18" Type="http://schemas.openxmlformats.org/officeDocument/2006/relationships/slide" Target="slides/slide16.xml"/><Relationship Id="rId39" Type="http://schemas.openxmlformats.org/officeDocument/2006/relationships/slide" Target="slides/slide37.xml"/><Relationship Id="rId34" Type="http://schemas.openxmlformats.org/officeDocument/2006/relationships/slide" Target="slides/slide32.xml"/><Relationship Id="rId50" Type="http://schemas.openxmlformats.org/officeDocument/2006/relationships/slide" Target="slides/slide48.xml"/><Relationship Id="rId55" Type="http://schemas.openxmlformats.org/officeDocument/2006/relationships/slide" Target="slides/slide53.xml"/><Relationship Id="rId76" Type="http://schemas.openxmlformats.org/officeDocument/2006/relationships/slide" Target="slides/slide74.xml"/><Relationship Id="rId7" Type="http://schemas.openxmlformats.org/officeDocument/2006/relationships/slide" Target="slides/slide5.xml"/><Relationship Id="rId71" Type="http://schemas.openxmlformats.org/officeDocument/2006/relationships/slide" Target="slides/slide69.xml"/><Relationship Id="rId2" Type="http://schemas.openxmlformats.org/officeDocument/2006/relationships/slideMaster" Target="slideMasters/slideMaster2.xml"/><Relationship Id="rId29" Type="http://schemas.openxmlformats.org/officeDocument/2006/relationships/slide" Target="slides/slide27.xml"/><Relationship Id="rId24" Type="http://schemas.openxmlformats.org/officeDocument/2006/relationships/slide" Target="slides/slide22.xml"/><Relationship Id="rId40" Type="http://schemas.openxmlformats.org/officeDocument/2006/relationships/slide" Target="slides/slide38.xml"/><Relationship Id="rId45" Type="http://schemas.openxmlformats.org/officeDocument/2006/relationships/slide" Target="slides/slide43.xml"/><Relationship Id="rId66" Type="http://schemas.openxmlformats.org/officeDocument/2006/relationships/slide" Target="slides/slide64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e de titr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fr-FR"/>
          </a:p>
        </p:txBody>
      </p:sp>
      <p:sp>
        <p:nvSpPr>
          <p:cNvPr id="3" name="Sous-titre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s-ES" smtClean="0"/>
              <a:t>Haga clic para modificar el estilo de subtítulo del patrón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2FA7C47B-DFF3-401B-96D9-69169C79FD55}" type="datetimeFigureOut">
              <a:rPr lang="fr-FR"/>
              <a:pPr>
                <a:defRPr/>
              </a:pPr>
              <a:t>29/07/2019</a:t>
            </a:fld>
            <a:endParaRPr lang="fr-FR" dirty="0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CF3617BA-8774-485F-9496-0F5B57C30724}" type="slidenum">
              <a:rPr lang="fr-FR"/>
              <a:pPr>
                <a:defRPr/>
              </a:pPr>
              <a:t>‹Nº›</a:t>
            </a:fld>
            <a:endParaRPr lang="fr-FR" dirty="0"/>
          </a:p>
        </p:txBody>
      </p:sp>
    </p:spTree>
    <p:extLst>
      <p:ext uri="{BB962C8B-B14F-4D97-AF65-F5344CB8AC3E}">
        <p14:creationId xmlns:p14="http://schemas.microsoft.com/office/powerpoint/2010/main" val="121368841"/>
      </p:ext>
    </p:extLst>
  </p:cSld>
  <p:clrMapOvr>
    <a:masterClrMapping/>
  </p:clrMapOvr>
  <p:transition>
    <p:split/>
  </p:transition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re et contenu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7BFDAB33-F049-46F0-8F7D-A40C454ED7C1}" type="datetimeFigureOut">
              <a:rPr lang="fr-FR"/>
              <a:pPr>
                <a:defRPr/>
              </a:pPr>
              <a:t>29/07/2019</a:t>
            </a:fld>
            <a:endParaRPr lang="fr-FR" dirty="0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1049320B-2827-477B-8996-29D4A65F8CEE}" type="slidenum">
              <a:rPr lang="fr-FR"/>
              <a:pPr>
                <a:defRPr/>
              </a:pPr>
              <a:t>‹Nº›</a:t>
            </a:fld>
            <a:endParaRPr lang="fr-FR" dirty="0"/>
          </a:p>
        </p:txBody>
      </p:sp>
    </p:spTree>
    <p:extLst>
      <p:ext uri="{BB962C8B-B14F-4D97-AF65-F5344CB8AC3E}">
        <p14:creationId xmlns:p14="http://schemas.microsoft.com/office/powerpoint/2010/main" val="2901004835"/>
      </p:ext>
    </p:extLst>
  </p:cSld>
  <p:clrMapOvr>
    <a:masterClrMapping/>
  </p:clrMapOvr>
  <p:transition>
    <p:split/>
  </p:transition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Titre de sec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s-ES" smtClean="0"/>
              <a:t>Haga clic para modificar el estilo de título del patrón</a:t>
            </a:r>
            <a:endParaRPr lang="fr-FR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711F9CF3-82EA-4935-996C-B93C84BD9CC0}" type="datetimeFigureOut">
              <a:rPr lang="fr-FR"/>
              <a:pPr>
                <a:defRPr/>
              </a:pPr>
              <a:t>29/07/2019</a:t>
            </a:fld>
            <a:endParaRPr lang="fr-FR" dirty="0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D2317987-D839-4123-86EE-F89194D906B2}" type="slidenum">
              <a:rPr lang="fr-FR"/>
              <a:pPr>
                <a:defRPr/>
              </a:pPr>
              <a:t>‹Nº›</a:t>
            </a:fld>
            <a:endParaRPr lang="fr-FR" dirty="0"/>
          </a:p>
        </p:txBody>
      </p:sp>
    </p:spTree>
    <p:extLst>
      <p:ext uri="{BB962C8B-B14F-4D97-AF65-F5344CB8AC3E}">
        <p14:creationId xmlns:p14="http://schemas.microsoft.com/office/powerpoint/2010/main" val="1020248082"/>
      </p:ext>
    </p:extLst>
  </p:cSld>
  <p:clrMapOvr>
    <a:masterClrMapping/>
  </p:clrMapOvr>
  <p:transition>
    <p:split/>
  </p:transition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eux contenu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fr-FR"/>
          </a:p>
        </p:txBody>
      </p:sp>
      <p:sp>
        <p:nvSpPr>
          <p:cNvPr id="4" name="Espace réservé du contenu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fr-FR"/>
          </a:p>
        </p:txBody>
      </p:sp>
      <p:sp>
        <p:nvSpPr>
          <p:cNvPr id="5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A03FB04F-7EC3-4B6B-892F-2E0DDD594767}" type="datetimeFigureOut">
              <a:rPr lang="fr-FR"/>
              <a:pPr>
                <a:defRPr/>
              </a:pPr>
              <a:t>29/07/2019</a:t>
            </a:fld>
            <a:endParaRPr lang="fr-FR" dirty="0"/>
          </a:p>
        </p:txBody>
      </p:sp>
      <p:sp>
        <p:nvSpPr>
          <p:cNvPr id="6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/>
          </a:p>
        </p:txBody>
      </p:sp>
      <p:sp>
        <p:nvSpPr>
          <p:cNvPr id="7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998953AA-61D3-4E1D-B173-2B2B628F4364}" type="slidenum">
              <a:rPr lang="fr-FR"/>
              <a:pPr>
                <a:defRPr/>
              </a:pPr>
              <a:t>‹Nº›</a:t>
            </a:fld>
            <a:endParaRPr lang="fr-FR" dirty="0"/>
          </a:p>
        </p:txBody>
      </p:sp>
    </p:spTree>
    <p:extLst>
      <p:ext uri="{BB962C8B-B14F-4D97-AF65-F5344CB8AC3E}">
        <p14:creationId xmlns:p14="http://schemas.microsoft.com/office/powerpoint/2010/main" val="1350952480"/>
      </p:ext>
    </p:extLst>
  </p:cSld>
  <p:clrMapOvr>
    <a:masterClrMapping/>
  </p:clrMapOvr>
  <p:transition>
    <p:split/>
  </p:transition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s-ES" smtClean="0"/>
              <a:t>Haga clic para modificar el estilo de título del patrón</a:t>
            </a:r>
            <a:endParaRPr lang="fr-FR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Espace réservé du contenu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fr-FR"/>
          </a:p>
        </p:txBody>
      </p:sp>
      <p:sp>
        <p:nvSpPr>
          <p:cNvPr id="5" name="Espace réservé du texte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6" name="Espace réservé du contenu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fr-FR"/>
          </a:p>
        </p:txBody>
      </p:sp>
      <p:sp>
        <p:nvSpPr>
          <p:cNvPr id="7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77B66634-65FB-4915-8B56-97F84D609E2C}" type="datetimeFigureOut">
              <a:rPr lang="fr-FR"/>
              <a:pPr>
                <a:defRPr/>
              </a:pPr>
              <a:t>29/07/2019</a:t>
            </a:fld>
            <a:endParaRPr lang="fr-FR" dirty="0"/>
          </a:p>
        </p:txBody>
      </p:sp>
      <p:sp>
        <p:nvSpPr>
          <p:cNvPr id="8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/>
          </a:p>
        </p:txBody>
      </p:sp>
      <p:sp>
        <p:nvSpPr>
          <p:cNvPr id="9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C9F39DA7-5DB4-4B0C-A963-0E45C31285B9}" type="slidenum">
              <a:rPr lang="fr-FR"/>
              <a:pPr>
                <a:defRPr/>
              </a:pPr>
              <a:t>‹Nº›</a:t>
            </a:fld>
            <a:endParaRPr lang="fr-FR" dirty="0"/>
          </a:p>
        </p:txBody>
      </p:sp>
    </p:spTree>
    <p:extLst>
      <p:ext uri="{BB962C8B-B14F-4D97-AF65-F5344CB8AC3E}">
        <p14:creationId xmlns:p14="http://schemas.microsoft.com/office/powerpoint/2010/main" val="2725896747"/>
      </p:ext>
    </p:extLst>
  </p:cSld>
  <p:clrMapOvr>
    <a:masterClrMapping/>
  </p:clrMapOvr>
  <p:transition>
    <p:split/>
  </p:transition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re seu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fr-FR"/>
          </a:p>
        </p:txBody>
      </p:sp>
      <p:sp>
        <p:nvSpPr>
          <p:cNvPr id="3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62164B20-EAB2-4E70-889B-78A2FE5722A9}" type="datetimeFigureOut">
              <a:rPr lang="fr-FR"/>
              <a:pPr>
                <a:defRPr/>
              </a:pPr>
              <a:t>29/07/2019</a:t>
            </a:fld>
            <a:endParaRPr lang="fr-FR" dirty="0"/>
          </a:p>
        </p:txBody>
      </p:sp>
      <p:sp>
        <p:nvSpPr>
          <p:cNvPr id="4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/>
          </a:p>
        </p:txBody>
      </p:sp>
      <p:sp>
        <p:nvSpPr>
          <p:cNvPr id="5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81CEB1FC-005C-41F4-A0B4-43FA12DF97A7}" type="slidenum">
              <a:rPr lang="fr-FR"/>
              <a:pPr>
                <a:defRPr/>
              </a:pPr>
              <a:t>‹Nº›</a:t>
            </a:fld>
            <a:endParaRPr lang="fr-FR" dirty="0"/>
          </a:p>
        </p:txBody>
      </p:sp>
    </p:spTree>
    <p:extLst>
      <p:ext uri="{BB962C8B-B14F-4D97-AF65-F5344CB8AC3E}">
        <p14:creationId xmlns:p14="http://schemas.microsoft.com/office/powerpoint/2010/main" val="2657391229"/>
      </p:ext>
    </p:extLst>
  </p:cSld>
  <p:clrMapOvr>
    <a:masterClrMapping/>
  </p:clrMapOvr>
  <p:transition>
    <p:split/>
  </p:transition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V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964EE2E9-21DD-4701-B540-D0878FFEDF7B}" type="datetimeFigureOut">
              <a:rPr lang="fr-FR"/>
              <a:pPr>
                <a:defRPr/>
              </a:pPr>
              <a:t>29/07/2019</a:t>
            </a:fld>
            <a:endParaRPr lang="fr-FR" dirty="0"/>
          </a:p>
        </p:txBody>
      </p:sp>
      <p:sp>
        <p:nvSpPr>
          <p:cNvPr id="3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/>
          </a:p>
        </p:txBody>
      </p:sp>
      <p:sp>
        <p:nvSpPr>
          <p:cNvPr id="4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8A411F9B-D6EA-4B79-8061-6BD2919BE8B0}" type="slidenum">
              <a:rPr lang="fr-FR"/>
              <a:pPr>
                <a:defRPr/>
              </a:pPr>
              <a:t>‹Nº›</a:t>
            </a:fld>
            <a:endParaRPr lang="fr-FR" dirty="0"/>
          </a:p>
        </p:txBody>
      </p:sp>
    </p:spTree>
    <p:extLst>
      <p:ext uri="{BB962C8B-B14F-4D97-AF65-F5344CB8AC3E}">
        <p14:creationId xmlns:p14="http://schemas.microsoft.com/office/powerpoint/2010/main" val="3347253510"/>
      </p:ext>
    </p:extLst>
  </p:cSld>
  <p:clrMapOvr>
    <a:masterClrMapping/>
  </p:clrMapOvr>
  <p:transition>
    <p:split/>
  </p:transition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u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s-ES" smtClean="0"/>
              <a:t>Haga clic para modificar el estilo de título del patrón</a:t>
            </a:r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fr-FR"/>
          </a:p>
        </p:txBody>
      </p:sp>
      <p:sp>
        <p:nvSpPr>
          <p:cNvPr id="4" name="Espace réservé du texte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F548A82A-6131-4757-8396-306733DBFC43}" type="datetimeFigureOut">
              <a:rPr lang="fr-FR"/>
              <a:pPr>
                <a:defRPr/>
              </a:pPr>
              <a:t>29/07/2019</a:t>
            </a:fld>
            <a:endParaRPr lang="fr-FR" dirty="0"/>
          </a:p>
        </p:txBody>
      </p:sp>
      <p:sp>
        <p:nvSpPr>
          <p:cNvPr id="6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/>
          </a:p>
        </p:txBody>
      </p:sp>
      <p:sp>
        <p:nvSpPr>
          <p:cNvPr id="7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1AC93123-780C-42B2-A075-BE63B7F5AB98}" type="slidenum">
              <a:rPr lang="fr-FR"/>
              <a:pPr>
                <a:defRPr/>
              </a:pPr>
              <a:t>‹Nº›</a:t>
            </a:fld>
            <a:endParaRPr lang="fr-FR" dirty="0"/>
          </a:p>
        </p:txBody>
      </p:sp>
    </p:spTree>
    <p:extLst>
      <p:ext uri="{BB962C8B-B14F-4D97-AF65-F5344CB8AC3E}">
        <p14:creationId xmlns:p14="http://schemas.microsoft.com/office/powerpoint/2010/main" val="3152516081"/>
      </p:ext>
    </p:extLst>
  </p:cSld>
  <p:clrMapOvr>
    <a:masterClrMapping/>
  </p:clrMapOvr>
  <p:transition>
    <p:split/>
  </p:transition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s-ES" smtClean="0"/>
              <a:t>Haga clic para modificar el estilo de título del patrón</a:t>
            </a:r>
            <a:endParaRPr lang="fr-FR"/>
          </a:p>
        </p:txBody>
      </p:sp>
      <p:sp>
        <p:nvSpPr>
          <p:cNvPr id="3" name="Espace réservé pour une image 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 rtlCol="0">
            <a:normAutofit/>
          </a:bodyPr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lvl="0"/>
            <a:r>
              <a:rPr lang="es-ES" noProof="0" smtClean="0"/>
              <a:t>Haga clic en el icono para agregar una imagen</a:t>
            </a:r>
            <a:endParaRPr lang="fr-FR" noProof="0" dirty="0"/>
          </a:p>
        </p:txBody>
      </p:sp>
      <p:sp>
        <p:nvSpPr>
          <p:cNvPr id="4" name="Espace réservé du texte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6FA7C863-2BBC-4113-A18C-3F57ED09C111}" type="datetimeFigureOut">
              <a:rPr lang="fr-FR"/>
              <a:pPr>
                <a:defRPr/>
              </a:pPr>
              <a:t>29/07/2019</a:t>
            </a:fld>
            <a:endParaRPr lang="fr-FR" dirty="0"/>
          </a:p>
        </p:txBody>
      </p:sp>
      <p:sp>
        <p:nvSpPr>
          <p:cNvPr id="6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/>
          </a:p>
        </p:txBody>
      </p:sp>
      <p:sp>
        <p:nvSpPr>
          <p:cNvPr id="7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2D6E6032-0154-4036-A635-E353AE19C8B2}" type="slidenum">
              <a:rPr lang="fr-FR"/>
              <a:pPr>
                <a:defRPr/>
              </a:pPr>
              <a:t>‹Nº›</a:t>
            </a:fld>
            <a:endParaRPr lang="fr-FR" dirty="0"/>
          </a:p>
        </p:txBody>
      </p:sp>
    </p:spTree>
    <p:extLst>
      <p:ext uri="{BB962C8B-B14F-4D97-AF65-F5344CB8AC3E}">
        <p14:creationId xmlns:p14="http://schemas.microsoft.com/office/powerpoint/2010/main" val="1473245021"/>
      </p:ext>
    </p:extLst>
  </p:cSld>
  <p:clrMapOvr>
    <a:masterClrMapping/>
  </p:clrMapOvr>
  <p:transition>
    <p:split/>
  </p:transition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re et texte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fr-FR"/>
          </a:p>
        </p:txBody>
      </p:sp>
      <p:sp>
        <p:nvSpPr>
          <p:cNvPr id="3" name="Espace réservé du texte vertical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46F79A1F-8398-4AE2-B781-900F59E96EAA}" type="datetimeFigureOut">
              <a:rPr lang="fr-FR"/>
              <a:pPr>
                <a:defRPr/>
              </a:pPr>
              <a:t>29/07/2019</a:t>
            </a:fld>
            <a:endParaRPr lang="fr-FR" dirty="0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504F850C-01AC-4EDB-816F-AE2C1949622B}" type="slidenum">
              <a:rPr lang="fr-FR"/>
              <a:pPr>
                <a:defRPr/>
              </a:pPr>
              <a:t>‹Nº›</a:t>
            </a:fld>
            <a:endParaRPr lang="fr-FR" dirty="0"/>
          </a:p>
        </p:txBody>
      </p:sp>
    </p:spTree>
    <p:extLst>
      <p:ext uri="{BB962C8B-B14F-4D97-AF65-F5344CB8AC3E}">
        <p14:creationId xmlns:p14="http://schemas.microsoft.com/office/powerpoint/2010/main" val="1558111907"/>
      </p:ext>
    </p:extLst>
  </p:cSld>
  <p:clrMapOvr>
    <a:masterClrMapping/>
  </p:clrMapOvr>
  <p:transition>
    <p:split/>
  </p:transition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itre vertical et text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vertical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es-ES" smtClean="0"/>
              <a:t>Haga clic para modificar el estilo de título del patrón</a:t>
            </a:r>
            <a:endParaRPr lang="fr-FR"/>
          </a:p>
        </p:txBody>
      </p:sp>
      <p:sp>
        <p:nvSpPr>
          <p:cNvPr id="3" name="Espace réservé du texte vertical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DA8E35D3-F2A2-4C48-AD65-685E8C77AF99}" type="datetimeFigureOut">
              <a:rPr lang="fr-FR"/>
              <a:pPr>
                <a:defRPr/>
              </a:pPr>
              <a:t>29/07/2019</a:t>
            </a:fld>
            <a:endParaRPr lang="fr-FR" dirty="0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EFDB5BFC-AF22-424C-BCE7-8A37F53B9831}" type="slidenum">
              <a:rPr lang="fr-FR"/>
              <a:pPr>
                <a:defRPr/>
              </a:pPr>
              <a:t>‹Nº›</a:t>
            </a:fld>
            <a:endParaRPr lang="fr-FR" dirty="0"/>
          </a:p>
        </p:txBody>
      </p:sp>
    </p:spTree>
    <p:extLst>
      <p:ext uri="{BB962C8B-B14F-4D97-AF65-F5344CB8AC3E}">
        <p14:creationId xmlns:p14="http://schemas.microsoft.com/office/powerpoint/2010/main" val="1504121158"/>
      </p:ext>
    </p:extLst>
  </p:cSld>
  <p:clrMapOvr>
    <a:masterClrMapping/>
  </p:clrMapOvr>
  <p:transition>
    <p:split/>
  </p:transition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  <a:prstGeom prst="rect">
            <a:avLst/>
          </a:prstGeom>
        </p:spPr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  <a:prstGeom prst="rect">
            <a:avLst/>
          </a:prstGeom>
        </p:spPr>
        <p:txBody>
          <a:bodyPr/>
          <a:lstStyle>
            <a:lvl1pPr marL="0" indent="0" algn="ctr">
              <a:buNone/>
              <a:defRPr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  <a:lvl6pPr marL="2286000" indent="0" algn="ctr">
              <a:buNone/>
              <a:defRPr/>
            </a:lvl6pPr>
            <a:lvl7pPr marL="2743200" indent="0" algn="ctr">
              <a:buNone/>
              <a:defRPr/>
            </a:lvl7pPr>
            <a:lvl8pPr marL="3200400" indent="0" algn="ctr">
              <a:buNone/>
              <a:defRPr/>
            </a:lvl8pPr>
            <a:lvl9pPr marL="3657600" indent="0" algn="ctr">
              <a:buNone/>
              <a:defRPr/>
            </a:lvl9pPr>
          </a:lstStyle>
          <a:p>
            <a:r>
              <a:rPr lang="es-ES" smtClean="0"/>
              <a:t>Haga clic para modificar el estilo de subtítulo del patrón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s-ES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4107301226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_rels/slideMaster2.xml.rels><?xml version="1.0" encoding="UTF-8" standalone="yes"?>
<Relationships xmlns="http://schemas.openxmlformats.org/package/2006/relationships"><Relationship Id="rId2" Type="http://schemas.openxmlformats.org/officeDocument/2006/relationships/theme" Target="../theme/theme2.xml"/><Relationship Id="rId1" Type="http://schemas.openxmlformats.org/officeDocument/2006/relationships/slideLayout" Target="../slideLayouts/slideLayout12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Espace réservé du titre 1"/>
          <p:cNvSpPr>
            <a:spLocks noGrp="1"/>
          </p:cNvSpPr>
          <p:nvPr>
            <p:ph type="title"/>
          </p:nvPr>
        </p:nvSpPr>
        <p:spPr bwMode="auto">
          <a:xfrm>
            <a:off x="457200" y="274638"/>
            <a:ext cx="8229600" cy="1143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fr-FR" smtClean="0"/>
              <a:t>Cliquez pour modifier le style du titre</a:t>
            </a:r>
          </a:p>
        </p:txBody>
      </p:sp>
      <p:sp>
        <p:nvSpPr>
          <p:cNvPr id="1027" name="Espace réservé du texte 2"/>
          <p:cNvSpPr>
            <a:spLocks noGrp="1"/>
          </p:cNvSpPr>
          <p:nvPr>
            <p:ph type="body" idx="1"/>
          </p:nvPr>
        </p:nvSpPr>
        <p:spPr bwMode="auto">
          <a:xfrm>
            <a:off x="457200" y="1600200"/>
            <a:ext cx="8229600" cy="45259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 fontAlgn="auto">
              <a:spcBef>
                <a:spcPts val="0"/>
              </a:spcBef>
              <a:spcAft>
                <a:spcPts val="0"/>
              </a:spcAft>
              <a:defRPr sz="1200">
                <a:solidFill>
                  <a:schemeClr val="tx1">
                    <a:tint val="75000"/>
                  </a:schemeClr>
                </a:solidFill>
                <a:latin typeface="+mn-lt"/>
              </a:defRPr>
            </a:lvl1pPr>
          </a:lstStyle>
          <a:p>
            <a:pPr>
              <a:defRPr/>
            </a:pPr>
            <a:fld id="{D1B99D3F-5820-48D0-924E-BC970D49A838}" type="datetimeFigureOut">
              <a:rPr lang="fr-FR"/>
              <a:pPr>
                <a:defRPr/>
              </a:pPr>
              <a:t>29/07/2019</a:t>
            </a:fld>
            <a:endParaRPr lang="fr-FR" dirty="0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 fontAlgn="auto">
              <a:spcBef>
                <a:spcPts val="0"/>
              </a:spcBef>
              <a:spcAft>
                <a:spcPts val="0"/>
              </a:spcAft>
              <a:defRPr sz="1200" dirty="0">
                <a:solidFill>
                  <a:schemeClr val="tx1">
                    <a:tint val="75000"/>
                  </a:schemeClr>
                </a:solidFill>
                <a:latin typeface="+mn-lt"/>
              </a:defRPr>
            </a:lvl1pPr>
          </a:lstStyle>
          <a:p>
            <a:pPr>
              <a:defRPr/>
            </a:pPr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 fontAlgn="auto">
              <a:spcBef>
                <a:spcPts val="0"/>
              </a:spcBef>
              <a:spcAft>
                <a:spcPts val="0"/>
              </a:spcAft>
              <a:defRPr sz="1200">
                <a:solidFill>
                  <a:schemeClr val="tx1">
                    <a:tint val="75000"/>
                  </a:schemeClr>
                </a:solidFill>
                <a:latin typeface="+mn-lt"/>
              </a:defRPr>
            </a:lvl1pPr>
          </a:lstStyle>
          <a:p>
            <a:pPr>
              <a:defRPr/>
            </a:pPr>
            <a:fld id="{E92D1642-A041-46EE-894B-5A6191BE9986}" type="slidenum">
              <a:rPr lang="fr-FR"/>
              <a:pPr>
                <a:defRPr/>
              </a:pPr>
              <a:t>‹Nº›</a:t>
            </a:fld>
            <a:endParaRPr lang="fr-FR" dirty="0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ransition>
    <p:split/>
  </p:transition>
  <p:txStyles>
    <p:titleStyle>
      <a:lvl1pPr algn="ctr" rtl="0" eaLnBrk="1" fontAlgn="base" hangingPunct="1">
        <a:spcBef>
          <a:spcPct val="0"/>
        </a:spcBef>
        <a:spcAft>
          <a:spcPct val="0"/>
        </a:spcAft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  <a:lvl2pPr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2pPr>
      <a:lvl3pPr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3pPr>
      <a:lvl4pPr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4pPr>
      <a:lvl5pPr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5pPr>
      <a:lvl6pPr marL="457200"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6pPr>
      <a:lvl7pPr marL="914400"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7pPr>
      <a:lvl8pPr marL="1371600"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8pPr>
      <a:lvl9pPr marL="1828800"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9pPr>
    </p:titleStyle>
    <p:bodyStyle>
      <a:lvl1pPr marL="342900" indent="-342900" algn="l" rtl="0" eaLnBrk="1" fontAlgn="base" hangingPunct="1">
        <a:spcBef>
          <a:spcPct val="20000"/>
        </a:spcBef>
        <a:spcAft>
          <a:spcPct val="0"/>
        </a:spcAft>
        <a:buFont typeface="Arial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eaLnBrk="1" fontAlgn="base" hangingPunct="1">
        <a:spcBef>
          <a:spcPct val="20000"/>
        </a:spcBef>
        <a:spcAft>
          <a:spcPct val="0"/>
        </a:spcAft>
        <a:buFont typeface="Arial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rtl="0" eaLnBrk="1" fontAlgn="base" hangingPunct="1">
        <a:spcBef>
          <a:spcPct val="20000"/>
        </a:spcBef>
        <a:spcAft>
          <a:spcPct val="0"/>
        </a:spcAft>
        <a:buFont typeface="Arial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rtl="0" eaLnBrk="1" fontAlgn="base" hangingPunct="1">
        <a:spcBef>
          <a:spcPct val="20000"/>
        </a:spcBef>
        <a:spcAft>
          <a:spcPct val="0"/>
        </a:spcAft>
        <a:buFont typeface="Arial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rtl="0" eaLnBrk="1" fontAlgn="base" hangingPunct="1">
        <a:spcBef>
          <a:spcPct val="20000"/>
        </a:spcBef>
        <a:spcAft>
          <a:spcPct val="0"/>
        </a:spcAft>
        <a:buFont typeface="Arial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fr-FR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8" name="Rectangle 4"/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457200" y="6245225"/>
            <a:ext cx="2133600" cy="4762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>
              <a:defRPr sz="1400"/>
            </a:lvl1pPr>
          </a:lstStyle>
          <a:p>
            <a:endParaRPr lang="es-ES">
              <a:solidFill>
                <a:srgbClr val="000000"/>
              </a:solidFill>
            </a:endParaRPr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</p:sldLayoutIdLst>
  <p:txStyles>
    <p:titleStyle>
      <a:lvl1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+mj-lt"/>
          <a:ea typeface="+mj-ea"/>
          <a:cs typeface="+mj-cs"/>
        </a:defRPr>
      </a:lvl1pPr>
      <a:lvl2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2pPr>
      <a:lvl3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3pPr>
      <a:lvl4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4pPr>
      <a:lvl5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5pPr>
      <a:lvl6pPr marL="4572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6pPr>
      <a:lvl7pPr marL="9144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7pPr>
      <a:lvl8pPr marL="13716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8pPr>
      <a:lvl9pPr marL="18288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9pPr>
    </p:titleStyle>
    <p:bodyStyle>
      <a:lvl1pPr marL="342900" indent="-342900" algn="l" rtl="0" fontAlgn="base">
        <a:spcBef>
          <a:spcPct val="20000"/>
        </a:spcBef>
        <a:spcAft>
          <a:spcPct val="0"/>
        </a:spcAft>
        <a:buChar char="•"/>
        <a:defRPr sz="3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fontAlgn="base">
        <a:spcBef>
          <a:spcPct val="20000"/>
        </a:spcBef>
        <a:spcAft>
          <a:spcPct val="0"/>
        </a:spcAft>
        <a:buChar char="–"/>
        <a:defRPr sz="2800">
          <a:solidFill>
            <a:schemeClr val="tx1"/>
          </a:solidFill>
          <a:latin typeface="+mn-lt"/>
          <a:cs typeface="+mn-cs"/>
        </a:defRPr>
      </a:lvl2pPr>
      <a:lvl3pPr marL="1143000" indent="-228600" algn="l" rtl="0" fontAlgn="base">
        <a:spcBef>
          <a:spcPct val="20000"/>
        </a:spcBef>
        <a:spcAft>
          <a:spcPct val="0"/>
        </a:spcAft>
        <a:buChar char="•"/>
        <a:defRPr sz="2400">
          <a:solidFill>
            <a:schemeClr val="tx1"/>
          </a:solidFill>
          <a:latin typeface="+mn-lt"/>
          <a:cs typeface="+mn-cs"/>
        </a:defRPr>
      </a:lvl3pPr>
      <a:lvl4pPr marL="1600200" indent="-228600" algn="l" rtl="0" fontAlgn="base">
        <a:spcBef>
          <a:spcPct val="20000"/>
        </a:spcBef>
        <a:spcAft>
          <a:spcPct val="0"/>
        </a:spcAft>
        <a:buChar char="–"/>
        <a:defRPr sz="2000">
          <a:solidFill>
            <a:schemeClr val="tx1"/>
          </a:solidFill>
          <a:latin typeface="+mn-lt"/>
          <a:cs typeface="+mn-cs"/>
        </a:defRPr>
      </a:lvl4pPr>
      <a:lvl5pPr marL="20574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5pPr>
      <a:lvl6pPr marL="25146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6pPr>
      <a:lvl7pPr marL="29718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7pPr>
      <a:lvl8pPr marL="34290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8pPr>
      <a:lvl9pPr marL="38862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9pPr>
    </p:bodyStyle>
    <p:otherStyle>
      <a:defPPr>
        <a:defRPr lang="es-E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eg"/><Relationship Id="rId2" Type="http://schemas.openxmlformats.org/officeDocument/2006/relationships/slideLayout" Target="../slideLayouts/slideLayout7.xml"/><Relationship Id="rId1" Type="http://schemas.openxmlformats.org/officeDocument/2006/relationships/audio" Target="../media/audio1.wav"/><Relationship Id="rId4" Type="http://schemas.openxmlformats.org/officeDocument/2006/relationships/image" Target="../media/image2.png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7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7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7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eg"/><Relationship Id="rId1" Type="http://schemas.openxmlformats.org/officeDocument/2006/relationships/slideLayout" Target="../slideLayouts/slideLayout7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jpeg"/><Relationship Id="rId1" Type="http://schemas.openxmlformats.org/officeDocument/2006/relationships/slideLayout" Target="../slideLayouts/slideLayout7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jpeg"/><Relationship Id="rId1" Type="http://schemas.openxmlformats.org/officeDocument/2006/relationships/slideLayout" Target="../slideLayouts/slideLayout7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jpeg"/><Relationship Id="rId1" Type="http://schemas.openxmlformats.org/officeDocument/2006/relationships/slideLayout" Target="../slideLayouts/slideLayout7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jpeg"/><Relationship Id="rId1" Type="http://schemas.openxmlformats.org/officeDocument/2006/relationships/slideLayout" Target="../slideLayouts/slideLayout7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jpeg"/><Relationship Id="rId1" Type="http://schemas.openxmlformats.org/officeDocument/2006/relationships/slideLayout" Target="../slideLayouts/slideLayout7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jpeg"/><Relationship Id="rId1" Type="http://schemas.openxmlformats.org/officeDocument/2006/relationships/slideLayout" Target="../slideLayouts/slideLayout7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jpeg"/><Relationship Id="rId1" Type="http://schemas.openxmlformats.org/officeDocument/2006/relationships/slideLayout" Target="../slideLayouts/slideLayout7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.jpeg"/><Relationship Id="rId1" Type="http://schemas.openxmlformats.org/officeDocument/2006/relationships/slideLayout" Target="../slideLayouts/slideLayout7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5.jpeg"/><Relationship Id="rId1" Type="http://schemas.openxmlformats.org/officeDocument/2006/relationships/slideLayout" Target="../slideLayouts/slideLayout7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6.jpeg"/><Relationship Id="rId1" Type="http://schemas.openxmlformats.org/officeDocument/2006/relationships/slideLayout" Target="../slideLayouts/slideLayout7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7.jpeg"/><Relationship Id="rId1" Type="http://schemas.openxmlformats.org/officeDocument/2006/relationships/slideLayout" Target="../slideLayouts/slideLayout7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8.jpeg"/><Relationship Id="rId1" Type="http://schemas.openxmlformats.org/officeDocument/2006/relationships/slideLayout" Target="../slideLayouts/slideLayout7.xml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9.jpeg"/><Relationship Id="rId1" Type="http://schemas.openxmlformats.org/officeDocument/2006/relationships/slideLayout" Target="../slideLayouts/slideLayout7.xml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image" Target="../media/image20.jpeg"/><Relationship Id="rId1" Type="http://schemas.openxmlformats.org/officeDocument/2006/relationships/slideLayout" Target="../slideLayouts/slideLayout7.xml"/></Relationships>
</file>

<file path=ppt/slides/_rels/slide20.xml.rels><?xml version="1.0" encoding="UTF-8" standalone="yes"?>
<Relationships xmlns="http://schemas.openxmlformats.org/package/2006/relationships"><Relationship Id="rId2" Type="http://schemas.openxmlformats.org/officeDocument/2006/relationships/image" Target="../media/image21.jpeg"/><Relationship Id="rId1" Type="http://schemas.openxmlformats.org/officeDocument/2006/relationships/slideLayout" Target="../slideLayouts/slideLayout7.xml"/></Relationships>
</file>

<file path=ppt/slides/_rels/slide2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2.jpeg"/><Relationship Id="rId1" Type="http://schemas.openxmlformats.org/officeDocument/2006/relationships/slideLayout" Target="../slideLayouts/slideLayout7.xml"/></Relationships>
</file>

<file path=ppt/slides/_rels/slide2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3.jpeg"/><Relationship Id="rId1" Type="http://schemas.openxmlformats.org/officeDocument/2006/relationships/slideLayout" Target="../slideLayouts/slideLayout7.xml"/></Relationships>
</file>

<file path=ppt/slides/_rels/slide2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4.jpeg"/><Relationship Id="rId1" Type="http://schemas.openxmlformats.org/officeDocument/2006/relationships/slideLayout" Target="../slideLayouts/slideLayout7.xml"/></Relationships>
</file>

<file path=ppt/slides/_rels/slide24.xml.rels><?xml version="1.0" encoding="UTF-8" standalone="yes"?>
<Relationships xmlns="http://schemas.openxmlformats.org/package/2006/relationships"><Relationship Id="rId2" Type="http://schemas.openxmlformats.org/officeDocument/2006/relationships/image" Target="../media/image25.jpeg"/><Relationship Id="rId1" Type="http://schemas.openxmlformats.org/officeDocument/2006/relationships/slideLayout" Target="../slideLayouts/slideLayout7.xml"/></Relationships>
</file>

<file path=ppt/slides/_rels/slide25.xml.rels><?xml version="1.0" encoding="UTF-8" standalone="yes"?>
<Relationships xmlns="http://schemas.openxmlformats.org/package/2006/relationships"><Relationship Id="rId2" Type="http://schemas.openxmlformats.org/officeDocument/2006/relationships/image" Target="../media/image26.jpeg"/><Relationship Id="rId1" Type="http://schemas.openxmlformats.org/officeDocument/2006/relationships/slideLayout" Target="../slideLayouts/slideLayout7.xml"/></Relationships>
</file>

<file path=ppt/slides/_rels/slide26.xml.rels><?xml version="1.0" encoding="UTF-8" standalone="yes"?>
<Relationships xmlns="http://schemas.openxmlformats.org/package/2006/relationships"><Relationship Id="rId2" Type="http://schemas.openxmlformats.org/officeDocument/2006/relationships/image" Target="../media/image27.jpeg"/><Relationship Id="rId1" Type="http://schemas.openxmlformats.org/officeDocument/2006/relationships/slideLayout" Target="../slideLayouts/slideLayout7.xml"/></Relationships>
</file>

<file path=ppt/slides/_rels/slide27.xml.rels><?xml version="1.0" encoding="UTF-8" standalone="yes"?>
<Relationships xmlns="http://schemas.openxmlformats.org/package/2006/relationships"><Relationship Id="rId2" Type="http://schemas.openxmlformats.org/officeDocument/2006/relationships/image" Target="../media/image28.jpeg"/><Relationship Id="rId1" Type="http://schemas.openxmlformats.org/officeDocument/2006/relationships/slideLayout" Target="../slideLayouts/slideLayout7.xml"/></Relationships>
</file>

<file path=ppt/slides/_rels/slide28.xml.rels><?xml version="1.0" encoding="UTF-8" standalone="yes"?>
<Relationships xmlns="http://schemas.openxmlformats.org/package/2006/relationships"><Relationship Id="rId2" Type="http://schemas.openxmlformats.org/officeDocument/2006/relationships/image" Target="../media/image29.jpeg"/><Relationship Id="rId1" Type="http://schemas.openxmlformats.org/officeDocument/2006/relationships/slideLayout" Target="../slideLayouts/slideLayout7.xml"/></Relationships>
</file>

<file path=ppt/slides/_rels/slide29.xml.rels><?xml version="1.0" encoding="UTF-8" standalone="yes"?>
<Relationships xmlns="http://schemas.openxmlformats.org/package/2006/relationships"><Relationship Id="rId2" Type="http://schemas.openxmlformats.org/officeDocument/2006/relationships/image" Target="../media/image30.jpeg"/><Relationship Id="rId1" Type="http://schemas.openxmlformats.org/officeDocument/2006/relationships/slideLayout" Target="../slideLayouts/slideLayout7.xml"/></Relationships>
</file>

<file path=ppt/slides/_rels/slide30.xml.rels><?xml version="1.0" encoding="UTF-8" standalone="yes"?>
<Relationships xmlns="http://schemas.openxmlformats.org/package/2006/relationships"><Relationship Id="rId2" Type="http://schemas.openxmlformats.org/officeDocument/2006/relationships/image" Target="../media/image31.jpeg"/><Relationship Id="rId1" Type="http://schemas.openxmlformats.org/officeDocument/2006/relationships/slideLayout" Target="../slideLayouts/slideLayout7.xml"/></Relationships>
</file>

<file path=ppt/slides/_rels/slide31.xml.rels><?xml version="1.0" encoding="UTF-8" standalone="yes"?>
<Relationships xmlns="http://schemas.openxmlformats.org/package/2006/relationships"><Relationship Id="rId2" Type="http://schemas.openxmlformats.org/officeDocument/2006/relationships/image" Target="../media/image32.jpeg"/><Relationship Id="rId1" Type="http://schemas.openxmlformats.org/officeDocument/2006/relationships/slideLayout" Target="../slideLayouts/slideLayout7.xml"/></Relationships>
</file>

<file path=ppt/slides/_rels/slide32.xml.rels><?xml version="1.0" encoding="UTF-8" standalone="yes"?>
<Relationships xmlns="http://schemas.openxmlformats.org/package/2006/relationships"><Relationship Id="rId2" Type="http://schemas.openxmlformats.org/officeDocument/2006/relationships/image" Target="../media/image33.jpeg"/><Relationship Id="rId1" Type="http://schemas.openxmlformats.org/officeDocument/2006/relationships/slideLayout" Target="../slideLayouts/slideLayout7.xml"/></Relationships>
</file>

<file path=ppt/slides/_rels/slide3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4.jpeg"/><Relationship Id="rId1" Type="http://schemas.openxmlformats.org/officeDocument/2006/relationships/slideLayout" Target="../slideLayouts/slideLayout7.xml"/></Relationships>
</file>

<file path=ppt/slides/_rels/slide34.xml.rels><?xml version="1.0" encoding="UTF-8" standalone="yes"?>
<Relationships xmlns="http://schemas.openxmlformats.org/package/2006/relationships"><Relationship Id="rId2" Type="http://schemas.openxmlformats.org/officeDocument/2006/relationships/image" Target="../media/image35.jpeg"/><Relationship Id="rId1" Type="http://schemas.openxmlformats.org/officeDocument/2006/relationships/slideLayout" Target="../slideLayouts/slideLayout7.xml"/></Relationships>
</file>

<file path=ppt/slides/_rels/slide35.xml.rels><?xml version="1.0" encoding="UTF-8" standalone="yes"?>
<Relationships xmlns="http://schemas.openxmlformats.org/package/2006/relationships"><Relationship Id="rId2" Type="http://schemas.openxmlformats.org/officeDocument/2006/relationships/image" Target="../media/image36.jpeg"/><Relationship Id="rId1" Type="http://schemas.openxmlformats.org/officeDocument/2006/relationships/slideLayout" Target="../slideLayouts/slideLayout7.xml"/></Relationships>
</file>

<file path=ppt/slides/_rels/slide36.xml.rels><?xml version="1.0" encoding="UTF-8" standalone="yes"?>
<Relationships xmlns="http://schemas.openxmlformats.org/package/2006/relationships"><Relationship Id="rId2" Type="http://schemas.openxmlformats.org/officeDocument/2006/relationships/image" Target="../media/image37.jpeg"/><Relationship Id="rId1" Type="http://schemas.openxmlformats.org/officeDocument/2006/relationships/slideLayout" Target="../slideLayouts/slideLayout7.xml"/></Relationships>
</file>

<file path=ppt/slides/_rels/slide37.xml.rels><?xml version="1.0" encoding="UTF-8" standalone="yes"?>
<Relationships xmlns="http://schemas.openxmlformats.org/package/2006/relationships"><Relationship Id="rId2" Type="http://schemas.openxmlformats.org/officeDocument/2006/relationships/image" Target="../media/image38.jpeg"/><Relationship Id="rId1" Type="http://schemas.openxmlformats.org/officeDocument/2006/relationships/slideLayout" Target="../slideLayouts/slideLayout7.xml"/></Relationships>
</file>

<file path=ppt/slides/_rels/slide38.xml.rels><?xml version="1.0" encoding="UTF-8" standalone="yes"?>
<Relationships xmlns="http://schemas.openxmlformats.org/package/2006/relationships"><Relationship Id="rId2" Type="http://schemas.openxmlformats.org/officeDocument/2006/relationships/image" Target="../media/image39.jpeg"/><Relationship Id="rId1" Type="http://schemas.openxmlformats.org/officeDocument/2006/relationships/slideLayout" Target="../slideLayouts/slideLayout7.xml"/></Relationships>
</file>

<file path=ppt/slides/_rels/slide39.xml.rels><?xml version="1.0" encoding="UTF-8" standalone="yes"?>
<Relationships xmlns="http://schemas.openxmlformats.org/package/2006/relationships"><Relationship Id="rId2" Type="http://schemas.openxmlformats.org/officeDocument/2006/relationships/image" Target="../media/image40.jpeg"/><Relationship Id="rId1" Type="http://schemas.openxmlformats.org/officeDocument/2006/relationships/slideLayout" Target="../slideLayouts/slideLayout7.xml"/></Relationships>
</file>

<file path=ppt/slides/_rels/slide40.xml.rels><?xml version="1.0" encoding="UTF-8" standalone="yes"?>
<Relationships xmlns="http://schemas.openxmlformats.org/package/2006/relationships"><Relationship Id="rId2" Type="http://schemas.openxmlformats.org/officeDocument/2006/relationships/image" Target="../media/image41.jpeg"/><Relationship Id="rId1" Type="http://schemas.openxmlformats.org/officeDocument/2006/relationships/slideLayout" Target="../slideLayouts/slideLayout7.xml"/></Relationships>
</file>

<file path=ppt/slides/_rels/slide41.xml.rels><?xml version="1.0" encoding="UTF-8" standalone="yes"?>
<Relationships xmlns="http://schemas.openxmlformats.org/package/2006/relationships"><Relationship Id="rId2" Type="http://schemas.openxmlformats.org/officeDocument/2006/relationships/image" Target="../media/image42.jpeg"/><Relationship Id="rId1" Type="http://schemas.openxmlformats.org/officeDocument/2006/relationships/slideLayout" Target="../slideLayouts/slideLayout7.xml"/></Relationships>
</file>

<file path=ppt/slides/_rels/slide42.xml.rels><?xml version="1.0" encoding="UTF-8" standalone="yes"?>
<Relationships xmlns="http://schemas.openxmlformats.org/package/2006/relationships"><Relationship Id="rId2" Type="http://schemas.openxmlformats.org/officeDocument/2006/relationships/image" Target="../media/image43.jpeg"/><Relationship Id="rId1" Type="http://schemas.openxmlformats.org/officeDocument/2006/relationships/slideLayout" Target="../slideLayouts/slideLayout7.xml"/></Relationships>
</file>

<file path=ppt/slides/_rels/slide43.xml.rels><?xml version="1.0" encoding="UTF-8" standalone="yes"?>
<Relationships xmlns="http://schemas.openxmlformats.org/package/2006/relationships"><Relationship Id="rId2" Type="http://schemas.openxmlformats.org/officeDocument/2006/relationships/image" Target="../media/image44.jpeg"/><Relationship Id="rId1" Type="http://schemas.openxmlformats.org/officeDocument/2006/relationships/slideLayout" Target="../slideLayouts/slideLayout7.xml"/></Relationships>
</file>

<file path=ppt/slides/_rels/slide44.xml.rels><?xml version="1.0" encoding="UTF-8" standalone="yes"?>
<Relationships xmlns="http://schemas.openxmlformats.org/package/2006/relationships"><Relationship Id="rId2" Type="http://schemas.openxmlformats.org/officeDocument/2006/relationships/image" Target="../media/image45.jpeg"/><Relationship Id="rId1" Type="http://schemas.openxmlformats.org/officeDocument/2006/relationships/slideLayout" Target="../slideLayouts/slideLayout7.xml"/></Relationships>
</file>

<file path=ppt/slides/_rels/slide45.xml.rels><?xml version="1.0" encoding="UTF-8" standalone="yes"?>
<Relationships xmlns="http://schemas.openxmlformats.org/package/2006/relationships"><Relationship Id="rId2" Type="http://schemas.openxmlformats.org/officeDocument/2006/relationships/image" Target="../media/image46.jpeg"/><Relationship Id="rId1" Type="http://schemas.openxmlformats.org/officeDocument/2006/relationships/slideLayout" Target="../slideLayouts/slideLayout7.xml"/></Relationships>
</file>

<file path=ppt/slides/_rels/slide46.xml.rels><?xml version="1.0" encoding="UTF-8" standalone="yes"?>
<Relationships xmlns="http://schemas.openxmlformats.org/package/2006/relationships"><Relationship Id="rId2" Type="http://schemas.openxmlformats.org/officeDocument/2006/relationships/image" Target="../media/image47.jpeg"/><Relationship Id="rId1" Type="http://schemas.openxmlformats.org/officeDocument/2006/relationships/slideLayout" Target="../slideLayouts/slideLayout7.xml"/></Relationships>
</file>

<file path=ppt/slides/_rels/slide47.xml.rels><?xml version="1.0" encoding="UTF-8" standalone="yes"?>
<Relationships xmlns="http://schemas.openxmlformats.org/package/2006/relationships"><Relationship Id="rId2" Type="http://schemas.openxmlformats.org/officeDocument/2006/relationships/image" Target="../media/image48.jpeg"/><Relationship Id="rId1" Type="http://schemas.openxmlformats.org/officeDocument/2006/relationships/slideLayout" Target="../slideLayouts/slideLayout7.xml"/></Relationships>
</file>

<file path=ppt/slides/_rels/slide48.xml.rels><?xml version="1.0" encoding="UTF-8" standalone="yes"?>
<Relationships xmlns="http://schemas.openxmlformats.org/package/2006/relationships"><Relationship Id="rId2" Type="http://schemas.openxmlformats.org/officeDocument/2006/relationships/image" Target="../media/image49.jpeg"/><Relationship Id="rId1" Type="http://schemas.openxmlformats.org/officeDocument/2006/relationships/slideLayout" Target="../slideLayouts/slideLayout7.xml"/></Relationships>
</file>

<file path=ppt/slides/_rels/slide49.xml.rels><?xml version="1.0" encoding="UTF-8" standalone="yes"?>
<Relationships xmlns="http://schemas.openxmlformats.org/package/2006/relationships"><Relationship Id="rId2" Type="http://schemas.openxmlformats.org/officeDocument/2006/relationships/image" Target="../media/image50.jpeg"/><Relationship Id="rId1" Type="http://schemas.openxmlformats.org/officeDocument/2006/relationships/slideLayout" Target="../slideLayouts/slideLayout7.xml"/></Relationships>
</file>

<file path=ppt/slides/_rels/slide50.xml.rels><?xml version="1.0" encoding="UTF-8" standalone="yes"?>
<Relationships xmlns="http://schemas.openxmlformats.org/package/2006/relationships"><Relationship Id="rId2" Type="http://schemas.openxmlformats.org/officeDocument/2006/relationships/image" Target="../media/image51.jpeg"/><Relationship Id="rId1" Type="http://schemas.openxmlformats.org/officeDocument/2006/relationships/slideLayout" Target="../slideLayouts/slideLayout7.xml"/></Relationships>
</file>

<file path=ppt/slides/_rels/slide51.xml.rels><?xml version="1.0" encoding="UTF-8" standalone="yes"?>
<Relationships xmlns="http://schemas.openxmlformats.org/package/2006/relationships"><Relationship Id="rId2" Type="http://schemas.openxmlformats.org/officeDocument/2006/relationships/image" Target="../media/image52.jpeg"/><Relationship Id="rId1" Type="http://schemas.openxmlformats.org/officeDocument/2006/relationships/slideLayout" Target="../slideLayouts/slideLayout7.xml"/></Relationships>
</file>

<file path=ppt/slides/_rels/slide52.xml.rels><?xml version="1.0" encoding="UTF-8" standalone="yes"?>
<Relationships xmlns="http://schemas.openxmlformats.org/package/2006/relationships"><Relationship Id="rId2" Type="http://schemas.openxmlformats.org/officeDocument/2006/relationships/image" Target="../media/image53.jpeg"/><Relationship Id="rId1" Type="http://schemas.openxmlformats.org/officeDocument/2006/relationships/slideLayout" Target="../slideLayouts/slideLayout7.xml"/></Relationships>
</file>

<file path=ppt/slides/_rels/slide53.xml.rels><?xml version="1.0" encoding="UTF-8" standalone="yes"?>
<Relationships xmlns="http://schemas.openxmlformats.org/package/2006/relationships"><Relationship Id="rId2" Type="http://schemas.openxmlformats.org/officeDocument/2006/relationships/image" Target="../media/image54.jpeg"/><Relationship Id="rId1" Type="http://schemas.openxmlformats.org/officeDocument/2006/relationships/slideLayout" Target="../slideLayouts/slideLayout7.xml"/></Relationships>
</file>

<file path=ppt/slides/_rels/slide54.xml.rels><?xml version="1.0" encoding="UTF-8" standalone="yes"?>
<Relationships xmlns="http://schemas.openxmlformats.org/package/2006/relationships"><Relationship Id="rId2" Type="http://schemas.openxmlformats.org/officeDocument/2006/relationships/image" Target="../media/image55.jpeg"/><Relationship Id="rId1" Type="http://schemas.openxmlformats.org/officeDocument/2006/relationships/slideLayout" Target="../slideLayouts/slideLayout7.xml"/></Relationships>
</file>

<file path=ppt/slides/_rels/slide55.xml.rels><?xml version="1.0" encoding="UTF-8" standalone="yes"?>
<Relationships xmlns="http://schemas.openxmlformats.org/package/2006/relationships"><Relationship Id="rId2" Type="http://schemas.openxmlformats.org/officeDocument/2006/relationships/image" Target="../media/image56.jpeg"/><Relationship Id="rId1" Type="http://schemas.openxmlformats.org/officeDocument/2006/relationships/slideLayout" Target="../slideLayouts/slideLayout7.xml"/></Relationships>
</file>

<file path=ppt/slides/_rels/slide56.xml.rels><?xml version="1.0" encoding="UTF-8" standalone="yes"?>
<Relationships xmlns="http://schemas.openxmlformats.org/package/2006/relationships"><Relationship Id="rId2" Type="http://schemas.openxmlformats.org/officeDocument/2006/relationships/image" Target="../media/image57.jpeg"/><Relationship Id="rId1" Type="http://schemas.openxmlformats.org/officeDocument/2006/relationships/slideLayout" Target="../slideLayouts/slideLayout7.xml"/></Relationships>
</file>

<file path=ppt/slides/_rels/slide57.xml.rels><?xml version="1.0" encoding="UTF-8" standalone="yes"?>
<Relationships xmlns="http://schemas.openxmlformats.org/package/2006/relationships"><Relationship Id="rId2" Type="http://schemas.openxmlformats.org/officeDocument/2006/relationships/image" Target="../media/image58.jpeg"/><Relationship Id="rId1" Type="http://schemas.openxmlformats.org/officeDocument/2006/relationships/slideLayout" Target="../slideLayouts/slideLayout7.xml"/></Relationships>
</file>

<file path=ppt/slides/_rels/slide58.xml.rels><?xml version="1.0" encoding="UTF-8" standalone="yes"?>
<Relationships xmlns="http://schemas.openxmlformats.org/package/2006/relationships"><Relationship Id="rId2" Type="http://schemas.openxmlformats.org/officeDocument/2006/relationships/image" Target="../media/image59.jpeg"/><Relationship Id="rId1" Type="http://schemas.openxmlformats.org/officeDocument/2006/relationships/slideLayout" Target="../slideLayouts/slideLayout7.xml"/></Relationships>
</file>

<file path=ppt/slides/_rels/slide59.xml.rels><?xml version="1.0" encoding="UTF-8" standalone="yes"?>
<Relationships xmlns="http://schemas.openxmlformats.org/package/2006/relationships"><Relationship Id="rId2" Type="http://schemas.openxmlformats.org/officeDocument/2006/relationships/image" Target="../media/image60.jpeg"/><Relationship Id="rId1" Type="http://schemas.openxmlformats.org/officeDocument/2006/relationships/slideLayout" Target="../slideLayouts/slideLayout7.xml"/></Relationships>
</file>

<file path=ppt/slides/_rels/slide60.xml.rels><?xml version="1.0" encoding="UTF-8" standalone="yes"?>
<Relationships xmlns="http://schemas.openxmlformats.org/package/2006/relationships"><Relationship Id="rId2" Type="http://schemas.openxmlformats.org/officeDocument/2006/relationships/image" Target="../media/image61.jpeg"/><Relationship Id="rId1" Type="http://schemas.openxmlformats.org/officeDocument/2006/relationships/slideLayout" Target="../slideLayouts/slideLayout7.xml"/></Relationships>
</file>

<file path=ppt/slides/_rels/slide61.xml.rels><?xml version="1.0" encoding="UTF-8" standalone="yes"?>
<Relationships xmlns="http://schemas.openxmlformats.org/package/2006/relationships"><Relationship Id="rId2" Type="http://schemas.openxmlformats.org/officeDocument/2006/relationships/image" Target="../media/image62.jpeg"/><Relationship Id="rId1" Type="http://schemas.openxmlformats.org/officeDocument/2006/relationships/slideLayout" Target="../slideLayouts/slideLayout7.xml"/></Relationships>
</file>

<file path=ppt/slides/_rels/slide62.xml.rels><?xml version="1.0" encoding="UTF-8" standalone="yes"?>
<Relationships xmlns="http://schemas.openxmlformats.org/package/2006/relationships"><Relationship Id="rId2" Type="http://schemas.openxmlformats.org/officeDocument/2006/relationships/image" Target="../media/image63.jpeg"/><Relationship Id="rId1" Type="http://schemas.openxmlformats.org/officeDocument/2006/relationships/slideLayout" Target="../slideLayouts/slideLayout7.xml"/></Relationships>
</file>

<file path=ppt/slides/_rels/slide63.xml.rels><?xml version="1.0" encoding="UTF-8" standalone="yes"?>
<Relationships xmlns="http://schemas.openxmlformats.org/package/2006/relationships"><Relationship Id="rId2" Type="http://schemas.openxmlformats.org/officeDocument/2006/relationships/image" Target="../media/image64.jpeg"/><Relationship Id="rId1" Type="http://schemas.openxmlformats.org/officeDocument/2006/relationships/slideLayout" Target="../slideLayouts/slideLayout7.xml"/></Relationships>
</file>

<file path=ppt/slides/_rels/slide64.xml.rels><?xml version="1.0" encoding="UTF-8" standalone="yes"?>
<Relationships xmlns="http://schemas.openxmlformats.org/package/2006/relationships"><Relationship Id="rId2" Type="http://schemas.openxmlformats.org/officeDocument/2006/relationships/image" Target="../media/image65.jpeg"/><Relationship Id="rId1" Type="http://schemas.openxmlformats.org/officeDocument/2006/relationships/slideLayout" Target="../slideLayouts/slideLayout7.xml"/></Relationships>
</file>

<file path=ppt/slides/_rels/slide65.xml.rels><?xml version="1.0" encoding="UTF-8" standalone="yes"?>
<Relationships xmlns="http://schemas.openxmlformats.org/package/2006/relationships"><Relationship Id="rId2" Type="http://schemas.openxmlformats.org/officeDocument/2006/relationships/image" Target="../media/image66.jpeg"/><Relationship Id="rId1" Type="http://schemas.openxmlformats.org/officeDocument/2006/relationships/slideLayout" Target="../slideLayouts/slideLayout7.xml"/></Relationships>
</file>

<file path=ppt/slides/_rels/slide66.xml.rels><?xml version="1.0" encoding="UTF-8" standalone="yes"?>
<Relationships xmlns="http://schemas.openxmlformats.org/package/2006/relationships"><Relationship Id="rId2" Type="http://schemas.openxmlformats.org/officeDocument/2006/relationships/image" Target="../media/image67.jpeg"/><Relationship Id="rId1" Type="http://schemas.openxmlformats.org/officeDocument/2006/relationships/slideLayout" Target="../slideLayouts/slideLayout7.xml"/></Relationships>
</file>

<file path=ppt/slides/_rels/slide67.xml.rels><?xml version="1.0" encoding="UTF-8" standalone="yes"?>
<Relationships xmlns="http://schemas.openxmlformats.org/package/2006/relationships"><Relationship Id="rId2" Type="http://schemas.openxmlformats.org/officeDocument/2006/relationships/image" Target="../media/image68.jpeg"/><Relationship Id="rId1" Type="http://schemas.openxmlformats.org/officeDocument/2006/relationships/slideLayout" Target="../slideLayouts/slideLayout7.xml"/></Relationships>
</file>

<file path=ppt/slides/_rels/slide68.xml.rels><?xml version="1.0" encoding="UTF-8" standalone="yes"?>
<Relationships xmlns="http://schemas.openxmlformats.org/package/2006/relationships"><Relationship Id="rId2" Type="http://schemas.openxmlformats.org/officeDocument/2006/relationships/image" Target="../media/image69.jpeg"/><Relationship Id="rId1" Type="http://schemas.openxmlformats.org/officeDocument/2006/relationships/slideLayout" Target="../slideLayouts/slideLayout7.xml"/></Relationships>
</file>

<file path=ppt/slides/_rels/slide69.xml.rels><?xml version="1.0" encoding="UTF-8" standalone="yes"?>
<Relationships xmlns="http://schemas.openxmlformats.org/package/2006/relationships"><Relationship Id="rId2" Type="http://schemas.openxmlformats.org/officeDocument/2006/relationships/image" Target="../media/image70.jpeg"/><Relationship Id="rId1" Type="http://schemas.openxmlformats.org/officeDocument/2006/relationships/slideLayout" Target="../slideLayouts/slideLayout7.xml"/></Relationships>
</file>

<file path=ppt/slides/_rels/slide70.xml.rels><?xml version="1.0" encoding="UTF-8" standalone="yes"?>
<Relationships xmlns="http://schemas.openxmlformats.org/package/2006/relationships"><Relationship Id="rId2" Type="http://schemas.openxmlformats.org/officeDocument/2006/relationships/image" Target="../media/image71.jpeg"/><Relationship Id="rId1" Type="http://schemas.openxmlformats.org/officeDocument/2006/relationships/slideLayout" Target="../slideLayouts/slideLayout7.xml"/></Relationships>
</file>

<file path=ppt/slides/_rels/slide71.xml.rels><?xml version="1.0" encoding="UTF-8" standalone="yes"?>
<Relationships xmlns="http://schemas.openxmlformats.org/package/2006/relationships"><Relationship Id="rId2" Type="http://schemas.openxmlformats.org/officeDocument/2006/relationships/image" Target="../media/image72.jpeg"/><Relationship Id="rId1" Type="http://schemas.openxmlformats.org/officeDocument/2006/relationships/slideLayout" Target="../slideLayouts/slideLayout7.xml"/></Relationships>
</file>

<file path=ppt/slides/_rels/slide72.xml.rels><?xml version="1.0" encoding="UTF-8" standalone="yes"?>
<Relationships xmlns="http://schemas.openxmlformats.org/package/2006/relationships"><Relationship Id="rId2" Type="http://schemas.openxmlformats.org/officeDocument/2006/relationships/image" Target="../media/image73.jpeg"/><Relationship Id="rId1" Type="http://schemas.openxmlformats.org/officeDocument/2006/relationships/slideLayout" Target="../slideLayouts/slideLayout7.xml"/></Relationships>
</file>

<file path=ppt/slides/_rels/slide73.xml.rels><?xml version="1.0" encoding="UTF-8" standalone="yes"?>
<Relationships xmlns="http://schemas.openxmlformats.org/package/2006/relationships"><Relationship Id="rId2" Type="http://schemas.openxmlformats.org/officeDocument/2006/relationships/image" Target="../media/image74.jpeg"/><Relationship Id="rId1" Type="http://schemas.openxmlformats.org/officeDocument/2006/relationships/slideLayout" Target="../slideLayouts/slideLayout7.xml"/></Relationships>
</file>

<file path=ppt/slides/_rels/slide74.xml.rels><?xml version="1.0" encoding="UTF-8" standalone="yes"?>
<Relationships xmlns="http://schemas.openxmlformats.org/package/2006/relationships"><Relationship Id="rId2" Type="http://schemas.openxmlformats.org/officeDocument/2006/relationships/image" Target="../media/image75.jpeg"/><Relationship Id="rId1" Type="http://schemas.openxmlformats.org/officeDocument/2006/relationships/slideLayout" Target="../slideLayouts/slideLayout7.xml"/></Relationships>
</file>

<file path=ppt/slides/_rels/slide75.xml.rels><?xml version="1.0" encoding="UTF-8" standalone="yes"?>
<Relationships xmlns="http://schemas.openxmlformats.org/package/2006/relationships"><Relationship Id="rId2" Type="http://schemas.openxmlformats.org/officeDocument/2006/relationships/image" Target="../media/image76.jpeg"/><Relationship Id="rId1" Type="http://schemas.openxmlformats.org/officeDocument/2006/relationships/slideLayout" Target="../slideLayouts/slideLayout7.xml"/></Relationships>
</file>

<file path=ppt/slides/_rels/slide76.xml.rels><?xml version="1.0" encoding="UTF-8" standalone="yes"?>
<Relationships xmlns="http://schemas.openxmlformats.org/package/2006/relationships"><Relationship Id="rId2" Type="http://schemas.openxmlformats.org/officeDocument/2006/relationships/image" Target="../media/image77.jpeg"/><Relationship Id="rId1" Type="http://schemas.openxmlformats.org/officeDocument/2006/relationships/slideLayout" Target="../slideLayouts/slideLayout7.xml"/></Relationships>
</file>

<file path=ppt/slides/_rels/slide77.xml.rels><?xml version="1.0" encoding="UTF-8" standalone="yes"?>
<Relationships xmlns="http://schemas.openxmlformats.org/package/2006/relationships"><Relationship Id="rId8" Type="http://schemas.openxmlformats.org/officeDocument/2006/relationships/image" Target="../media/image81.png"/><Relationship Id="rId13" Type="http://schemas.openxmlformats.org/officeDocument/2006/relationships/hyperlink" Target="https://vk.com/mispps" TargetMode="External"/><Relationship Id="rId3" Type="http://schemas.openxmlformats.org/officeDocument/2006/relationships/image" Target="../media/image78.png"/><Relationship Id="rId7" Type="http://schemas.openxmlformats.org/officeDocument/2006/relationships/hyperlink" Target="https://www.facebook.com/mispps" TargetMode="External"/><Relationship Id="rId12" Type="http://schemas.openxmlformats.org/officeDocument/2006/relationships/image" Target="../media/image83.png"/><Relationship Id="rId2" Type="http://schemas.openxmlformats.org/officeDocument/2006/relationships/hyperlink" Target="http://www.mispps.com/" TargetMode="External"/><Relationship Id="rId1" Type="http://schemas.openxmlformats.org/officeDocument/2006/relationships/slideLayout" Target="../slideLayouts/slideLayout12.xml"/><Relationship Id="rId6" Type="http://schemas.openxmlformats.org/officeDocument/2006/relationships/image" Target="../media/image80.png"/><Relationship Id="rId11" Type="http://schemas.openxmlformats.org/officeDocument/2006/relationships/hyperlink" Target="https://plus.google.com/+Mispps/" TargetMode="External"/><Relationship Id="rId5" Type="http://schemas.openxmlformats.org/officeDocument/2006/relationships/image" Target="../media/image79.png"/><Relationship Id="rId10" Type="http://schemas.openxmlformats.org/officeDocument/2006/relationships/image" Target="../media/image82.png"/><Relationship Id="rId4" Type="http://schemas.openxmlformats.org/officeDocument/2006/relationships/hyperlink" Target="http://www.mispps.com/boletin.html" TargetMode="External"/><Relationship Id="rId9" Type="http://schemas.openxmlformats.org/officeDocument/2006/relationships/hyperlink" Target="https://twitter.com/mispps" TargetMode="External"/><Relationship Id="rId14" Type="http://schemas.openxmlformats.org/officeDocument/2006/relationships/image" Target="../media/image84.pn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50" name="Image 1" descr="004.jpg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2051" name="ZoneTexte 3"/>
          <p:cNvSpPr txBox="1">
            <a:spLocks noChangeArrowheads="1"/>
          </p:cNvSpPr>
          <p:nvPr/>
        </p:nvSpPr>
        <p:spPr bwMode="auto">
          <a:xfrm>
            <a:off x="605400" y="115888"/>
            <a:ext cx="4447050" cy="95410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9pPr>
          </a:lstStyle>
          <a:p>
            <a:pPr algn="ctr" eaLnBrk="1" hangingPunct="1"/>
            <a:r>
              <a:rPr lang="es-ES" sz="2800" b="1" dirty="0" smtClean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>El mundo de todos los gatos</a:t>
            </a:r>
          </a:p>
          <a:p>
            <a:pPr algn="ctr" eaLnBrk="1" hangingPunct="1"/>
            <a:r>
              <a:rPr lang="es-ES" sz="2800" b="1" dirty="0" smtClean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>" o casi "</a:t>
            </a:r>
            <a:endParaRPr lang="fr-FR" sz="2800" b="1" dirty="0">
              <a:solidFill>
                <a:srgbClr val="C00000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2052" name="ZoneTexte 4"/>
          <p:cNvSpPr txBox="1">
            <a:spLocks noChangeArrowheads="1"/>
          </p:cNvSpPr>
          <p:nvPr/>
        </p:nvSpPr>
        <p:spPr bwMode="auto">
          <a:xfrm>
            <a:off x="5876925" y="6237288"/>
            <a:ext cx="3087688" cy="5238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9pPr>
          </a:lstStyle>
          <a:p>
            <a:pPr eaLnBrk="1" hangingPunct="1"/>
            <a:r>
              <a:rPr lang="fr-FR" sz="2800" b="1" dirty="0">
                <a:solidFill>
                  <a:srgbClr val="FFC000"/>
                </a:solidFill>
                <a:latin typeface="Times New Roman" pitchFamily="18" charset="0"/>
                <a:cs typeface="Times New Roman" pitchFamily="18" charset="0"/>
              </a:rPr>
              <a:t>Défilement manuel</a:t>
            </a:r>
          </a:p>
        </p:txBody>
      </p:sp>
      <p:pic>
        <p:nvPicPr>
          <p:cNvPr id="7" name="Le d496.wav">
            <a:hlinkClick r:id="" action="ppaction://media"/>
          </p:cNvPr>
          <p:cNvPicPr>
            <a:picLocks noRot="1" noChangeAspect="1"/>
          </p:cNvPicPr>
          <p:nvPr>
            <a:wavAudioFile r:embed="rId1" name="Le duo des chats.wav"/>
          </p:nvPr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419600" y="3276600"/>
            <a:ext cx="304800" cy="3048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>
    <p:split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7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>
              <p:cMediaNode numSld="999" showWhenStopped="0">
                <p:cTn id="7" repeatCount="indefinite" fill="hold" display="0">
                  <p:stCondLst>
                    <p:cond delay="indefinite"/>
                  </p:stCondLst>
                  <p:endCondLst>
                    <p:cond evt="onPrev" delay="0">
                      <p:tgtEl>
                        <p:sldTgt/>
                      </p:tgtEl>
                    </p:cond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7"/>
                </p:tgtEl>
              </p:cMediaNode>
            </p:audio>
          </p:childTnLst>
        </p:cTn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074" name="Image 1" descr="Chat de gouttière 01.jp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3" name="ZoneTexte 2"/>
          <p:cNvSpPr txBox="1"/>
          <p:nvPr/>
        </p:nvSpPr>
        <p:spPr>
          <a:xfrm>
            <a:off x="179512" y="188640"/>
            <a:ext cx="2469779" cy="461665"/>
          </a:xfrm>
          <a:prstGeom prst="rect">
            <a:avLst/>
          </a:prstGeom>
          <a:solidFill>
            <a:schemeClr val="accent6">
              <a:lumMod val="50000"/>
            </a:schemeClr>
          </a:solidFill>
          <a:effectLst>
            <a:glow rad="139700">
              <a:schemeClr val="accent6">
                <a:satMod val="175000"/>
                <a:alpha val="40000"/>
              </a:schemeClr>
            </a:glow>
          </a:effectLst>
        </p:spPr>
        <p:txBody>
          <a:bodyPr wrap="none">
            <a:spAutoFit/>
          </a:bodyPr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fr-FR" sz="2400" b="1" dirty="0">
                <a:solidFill>
                  <a:schemeClr val="accent3">
                    <a:lumMod val="60000"/>
                    <a:lumOff val="40000"/>
                  </a:schemeClr>
                </a:solidFill>
                <a:latin typeface="Times New Roman" pitchFamily="18" charset="0"/>
                <a:cs typeface="Times New Roman" pitchFamily="18" charset="0"/>
              </a:rPr>
              <a:t>Chat de gouttière</a:t>
            </a:r>
          </a:p>
        </p:txBody>
      </p:sp>
      <p:sp>
        <p:nvSpPr>
          <p:cNvPr id="4" name="ZoneTexte 3"/>
          <p:cNvSpPr txBox="1"/>
          <p:nvPr/>
        </p:nvSpPr>
        <p:spPr>
          <a:xfrm>
            <a:off x="323528" y="836712"/>
            <a:ext cx="2063322" cy="307777"/>
          </a:xfrm>
          <a:prstGeom prst="rect">
            <a:avLst/>
          </a:prstGeom>
          <a:solidFill>
            <a:schemeClr val="tx1">
              <a:lumMod val="75000"/>
              <a:lumOff val="25000"/>
            </a:schemeClr>
          </a:solidFill>
          <a:effectLst>
            <a:glow rad="139700">
              <a:schemeClr val="accent6">
                <a:satMod val="175000"/>
                <a:alpha val="40000"/>
              </a:schemeClr>
            </a:glow>
          </a:effectLst>
        </p:spPr>
        <p:txBody>
          <a:bodyPr wrap="none">
            <a:spAutoFit/>
          </a:bodyPr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fr-FR" sz="1400" b="1" dirty="0">
                <a:solidFill>
                  <a:srgbClr val="FFC000"/>
                </a:solidFill>
                <a:latin typeface="Times New Roman" pitchFamily="18" charset="0"/>
                <a:cs typeface="Times New Roman" pitchFamily="18" charset="0"/>
              </a:rPr>
              <a:t>Si si la race est reconnue</a:t>
            </a:r>
          </a:p>
        </p:txBody>
      </p:sp>
    </p:spTree>
  </p:cSld>
  <p:clrMapOvr>
    <a:masterClrMapping/>
  </p:clrMapOvr>
  <p:transition>
    <p:split/>
  </p:transition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098" name="Image 3" descr="American curl 03.jp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5" name="ZoneTexte 4"/>
          <p:cNvSpPr txBox="1"/>
          <p:nvPr/>
        </p:nvSpPr>
        <p:spPr>
          <a:xfrm>
            <a:off x="251520" y="188640"/>
            <a:ext cx="2089033" cy="461665"/>
          </a:xfrm>
          <a:prstGeom prst="rect">
            <a:avLst/>
          </a:prstGeom>
          <a:solidFill>
            <a:srgbClr val="00B0F0"/>
          </a:solidFill>
          <a:effectLst>
            <a:glow rad="139700">
              <a:schemeClr val="accent1">
                <a:satMod val="175000"/>
                <a:alpha val="40000"/>
              </a:schemeClr>
            </a:glow>
          </a:effectLst>
        </p:spPr>
        <p:txBody>
          <a:bodyPr wrap="none">
            <a:spAutoFit/>
          </a:bodyPr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fr-FR" sz="2400" b="1" dirty="0">
                <a:solidFill>
                  <a:srgbClr val="FFC000"/>
                </a:solidFill>
                <a:latin typeface="Times New Roman" pitchFamily="18" charset="0"/>
                <a:cs typeface="Times New Roman" pitchFamily="18" charset="0"/>
              </a:rPr>
              <a:t>American curl</a:t>
            </a:r>
          </a:p>
        </p:txBody>
      </p:sp>
    </p:spTree>
  </p:cSld>
  <p:clrMapOvr>
    <a:masterClrMapping/>
  </p:clrMapOvr>
  <p:transition>
    <p:split/>
  </p:transition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122" name="Image 1" descr="American shorthair 05.jp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4" name="ZoneTexte 3"/>
          <p:cNvSpPr txBox="1"/>
          <p:nvPr/>
        </p:nvSpPr>
        <p:spPr>
          <a:xfrm>
            <a:off x="5940152" y="260648"/>
            <a:ext cx="2952328" cy="461665"/>
          </a:xfrm>
          <a:prstGeom prst="rect">
            <a:avLst/>
          </a:prstGeom>
          <a:solidFill>
            <a:srgbClr val="00B0F0"/>
          </a:solidFill>
          <a:effectLst>
            <a:glow rad="139700">
              <a:schemeClr val="accent1">
                <a:satMod val="175000"/>
                <a:alpha val="40000"/>
              </a:schemeClr>
            </a:glow>
          </a:effectLst>
        </p:spPr>
        <p:txBody>
          <a:bodyPr>
            <a:spAutoFit/>
          </a:bodyPr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fr-FR" sz="2400" b="1" dirty="0">
                <a:solidFill>
                  <a:srgbClr val="FFC000"/>
                </a:solidFill>
                <a:latin typeface="Times New Roman" pitchFamily="18" charset="0"/>
              </a:rPr>
              <a:t>American shorthair</a:t>
            </a:r>
          </a:p>
        </p:txBody>
      </p:sp>
    </p:spTree>
  </p:cSld>
  <p:clrMapOvr>
    <a:masterClrMapping/>
  </p:clrMapOvr>
  <p:transition>
    <p:split/>
  </p:transition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146" name="Image 1" descr="American wirehair 05.jp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4" name="ZoneTexte 3"/>
          <p:cNvSpPr txBox="1"/>
          <p:nvPr/>
        </p:nvSpPr>
        <p:spPr>
          <a:xfrm>
            <a:off x="179512" y="188640"/>
            <a:ext cx="2681375" cy="461665"/>
          </a:xfrm>
          <a:prstGeom prst="rect">
            <a:avLst/>
          </a:prstGeom>
          <a:solidFill>
            <a:schemeClr val="accent3">
              <a:lumMod val="75000"/>
            </a:schemeClr>
          </a:solidFill>
          <a:effectLst>
            <a:glow rad="139700">
              <a:schemeClr val="accent6">
                <a:satMod val="175000"/>
                <a:alpha val="40000"/>
              </a:schemeClr>
            </a:glow>
          </a:effectLst>
        </p:spPr>
        <p:txBody>
          <a:bodyPr wrap="none">
            <a:spAutoFit/>
          </a:bodyPr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fr-FR" sz="2400" b="1" dirty="0">
                <a:solidFill>
                  <a:srgbClr val="FFFF00"/>
                </a:solidFill>
                <a:latin typeface="Times New Roman" pitchFamily="18" charset="0"/>
              </a:rPr>
              <a:t>American wirehair</a:t>
            </a:r>
          </a:p>
        </p:txBody>
      </p:sp>
    </p:spTree>
  </p:cSld>
  <p:clrMapOvr>
    <a:masterClrMapping/>
  </p:clrMapOvr>
  <p:transition>
    <p:split/>
  </p:transition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170" name="Image 2" descr="Anatoli 02.jp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4" name="ZoneTexte 3"/>
          <p:cNvSpPr txBox="1"/>
          <p:nvPr/>
        </p:nvSpPr>
        <p:spPr>
          <a:xfrm>
            <a:off x="7812360" y="116632"/>
            <a:ext cx="1159293" cy="461665"/>
          </a:xfrm>
          <a:prstGeom prst="rect">
            <a:avLst/>
          </a:prstGeom>
          <a:solidFill>
            <a:srgbClr val="FFC000"/>
          </a:solidFill>
          <a:effectLst>
            <a:glow rad="139700">
              <a:schemeClr val="accent6">
                <a:satMod val="175000"/>
                <a:alpha val="40000"/>
              </a:schemeClr>
            </a:glow>
          </a:effectLst>
        </p:spPr>
        <p:txBody>
          <a:bodyPr wrap="none">
            <a:spAutoFit/>
          </a:bodyPr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fr-FR" sz="2400" b="1" dirty="0">
                <a:solidFill>
                  <a:schemeClr val="tx2">
                    <a:lumMod val="75000"/>
                  </a:schemeClr>
                </a:solidFill>
                <a:latin typeface="Times New Roman" pitchFamily="18" charset="0"/>
                <a:cs typeface="Times New Roman" pitchFamily="18" charset="0"/>
              </a:rPr>
              <a:t>Anatoli</a:t>
            </a:r>
          </a:p>
        </p:txBody>
      </p:sp>
    </p:spTree>
  </p:cSld>
  <p:clrMapOvr>
    <a:masterClrMapping/>
  </p:clrMapOvr>
  <p:transition>
    <p:split/>
  </p:transition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194" name="Image 1" descr="Angora turc 01.jp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3" name="ZoneTexte 2"/>
          <p:cNvSpPr txBox="1"/>
          <p:nvPr/>
        </p:nvSpPr>
        <p:spPr>
          <a:xfrm>
            <a:off x="7164288" y="6165304"/>
            <a:ext cx="1794915" cy="461665"/>
          </a:xfrm>
          <a:prstGeom prst="rect">
            <a:avLst/>
          </a:prstGeom>
          <a:solidFill>
            <a:schemeClr val="accent3">
              <a:lumMod val="75000"/>
            </a:schemeClr>
          </a:solidFill>
          <a:effectLst>
            <a:glow rad="139700">
              <a:schemeClr val="accent3">
                <a:satMod val="175000"/>
                <a:alpha val="40000"/>
              </a:schemeClr>
            </a:glow>
          </a:effectLst>
        </p:spPr>
        <p:txBody>
          <a:bodyPr wrap="none">
            <a:spAutoFit/>
          </a:bodyPr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fr-FR" sz="2400" b="1" dirty="0">
                <a:solidFill>
                  <a:srgbClr val="FFC000"/>
                </a:solidFill>
                <a:latin typeface="Times New Roman" pitchFamily="18" charset="0"/>
                <a:cs typeface="Times New Roman" pitchFamily="18" charset="0"/>
              </a:rPr>
              <a:t>Angora turc</a:t>
            </a:r>
          </a:p>
        </p:txBody>
      </p:sp>
    </p:spTree>
  </p:cSld>
  <p:clrMapOvr>
    <a:masterClrMapping/>
  </p:clrMapOvr>
  <p:transition>
    <p:split/>
  </p:transition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9218" name="Image 1" descr="Asian 01.jp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3" name="ZoneTexte 2"/>
          <p:cNvSpPr txBox="1"/>
          <p:nvPr/>
        </p:nvSpPr>
        <p:spPr>
          <a:xfrm>
            <a:off x="251520" y="188640"/>
            <a:ext cx="938078" cy="461665"/>
          </a:xfrm>
          <a:prstGeom prst="rect">
            <a:avLst/>
          </a:prstGeom>
          <a:solidFill>
            <a:schemeClr val="bg1">
              <a:lumMod val="65000"/>
            </a:schemeClr>
          </a:solidFill>
          <a:effectLst>
            <a:glow rad="139700">
              <a:schemeClr val="accent6">
                <a:satMod val="175000"/>
                <a:alpha val="40000"/>
              </a:schemeClr>
            </a:glow>
          </a:effectLst>
        </p:spPr>
        <p:txBody>
          <a:bodyPr wrap="none">
            <a:spAutoFit/>
          </a:bodyPr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fr-FR" sz="2400" b="1" dirty="0">
                <a:solidFill>
                  <a:srgbClr val="FFC000"/>
                </a:solidFill>
                <a:latin typeface="Times New Roman" pitchFamily="18" charset="0"/>
                <a:cs typeface="Times New Roman" pitchFamily="18" charset="0"/>
              </a:rPr>
              <a:t>Asian</a:t>
            </a:r>
          </a:p>
        </p:txBody>
      </p:sp>
    </p:spTree>
  </p:cSld>
  <p:clrMapOvr>
    <a:masterClrMapping/>
  </p:clrMapOvr>
  <p:transition>
    <p:split/>
  </p:transition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42" name="Image 1" descr="Australian mist 04.jp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3" name="ZoneTexte 2"/>
          <p:cNvSpPr txBox="1"/>
          <p:nvPr/>
        </p:nvSpPr>
        <p:spPr>
          <a:xfrm>
            <a:off x="6732240" y="188640"/>
            <a:ext cx="2228495" cy="461665"/>
          </a:xfrm>
          <a:prstGeom prst="rect">
            <a:avLst/>
          </a:prstGeom>
          <a:solidFill>
            <a:schemeClr val="accent3">
              <a:lumMod val="75000"/>
            </a:schemeClr>
          </a:solidFill>
          <a:effectLst>
            <a:glow rad="101600">
              <a:srgbClr val="FFFF00">
                <a:alpha val="60000"/>
              </a:srgbClr>
            </a:glow>
          </a:effectLst>
        </p:spPr>
        <p:txBody>
          <a:bodyPr wrap="none">
            <a:spAutoFit/>
          </a:bodyPr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fr-FR" sz="2400" b="1" dirty="0">
                <a:solidFill>
                  <a:srgbClr val="FFC000"/>
                </a:solidFill>
                <a:latin typeface="Times New Roman" pitchFamily="18" charset="0"/>
                <a:cs typeface="Times New Roman" pitchFamily="18" charset="0"/>
              </a:rPr>
              <a:t>Australian mist</a:t>
            </a:r>
          </a:p>
        </p:txBody>
      </p:sp>
    </p:spTree>
  </p:cSld>
  <p:clrMapOvr>
    <a:masterClrMapping/>
  </p:clrMapOvr>
  <p:transition>
    <p:split/>
  </p:transition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1266" name="Image 1" descr="Balinais 03.jp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3" name="ZoneTexte 2"/>
          <p:cNvSpPr txBox="1"/>
          <p:nvPr/>
        </p:nvSpPr>
        <p:spPr>
          <a:xfrm>
            <a:off x="7740352" y="116632"/>
            <a:ext cx="1244251" cy="461665"/>
          </a:xfrm>
          <a:prstGeom prst="rect">
            <a:avLst/>
          </a:prstGeom>
          <a:solidFill>
            <a:srgbClr val="FFFF00"/>
          </a:solidFill>
          <a:effectLst>
            <a:glow rad="139700">
              <a:schemeClr val="accent6">
                <a:satMod val="175000"/>
                <a:alpha val="40000"/>
              </a:schemeClr>
            </a:glow>
          </a:effectLst>
        </p:spPr>
        <p:txBody>
          <a:bodyPr wrap="none">
            <a:spAutoFit/>
          </a:bodyPr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fr-FR" sz="2400" b="1" dirty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>Balinais</a:t>
            </a:r>
          </a:p>
        </p:txBody>
      </p:sp>
    </p:spTree>
  </p:cSld>
  <p:clrMapOvr>
    <a:masterClrMapping/>
  </p:clrMapOvr>
  <p:transition>
    <p:split/>
  </p:transition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2290" name="Image 1" descr="Bengal 03.jp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3" name="ZoneTexte 2"/>
          <p:cNvSpPr txBox="1"/>
          <p:nvPr/>
        </p:nvSpPr>
        <p:spPr>
          <a:xfrm>
            <a:off x="179512" y="188640"/>
            <a:ext cx="1090363" cy="461665"/>
          </a:xfrm>
          <a:prstGeom prst="rect">
            <a:avLst/>
          </a:prstGeom>
          <a:solidFill>
            <a:schemeClr val="tx1">
              <a:lumMod val="50000"/>
              <a:lumOff val="50000"/>
            </a:schemeClr>
          </a:solidFill>
          <a:effectLst>
            <a:glow rad="139700">
              <a:schemeClr val="accent1">
                <a:satMod val="175000"/>
                <a:alpha val="40000"/>
              </a:schemeClr>
            </a:glow>
          </a:effectLst>
        </p:spPr>
        <p:txBody>
          <a:bodyPr wrap="none">
            <a:spAutoFit/>
          </a:bodyPr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fr-FR" sz="2400" b="1" dirty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Bengal</a:t>
            </a:r>
          </a:p>
        </p:txBody>
      </p:sp>
    </p:spTree>
  </p:cSld>
  <p:clrMapOvr>
    <a:masterClrMapping/>
  </p:clrMapOvr>
  <p:transition>
    <p:split/>
  </p:transition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3314" name="Image 1" descr="Bleu russe 03.jp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3" name="ZoneTexte 2"/>
          <p:cNvSpPr txBox="1"/>
          <p:nvPr/>
        </p:nvSpPr>
        <p:spPr>
          <a:xfrm>
            <a:off x="7452320" y="116632"/>
            <a:ext cx="1544012" cy="461665"/>
          </a:xfrm>
          <a:prstGeom prst="rect">
            <a:avLst/>
          </a:prstGeom>
          <a:solidFill>
            <a:schemeClr val="bg1">
              <a:lumMod val="50000"/>
            </a:schemeClr>
          </a:solidFill>
          <a:effectLst>
            <a:glow rad="139700">
              <a:schemeClr val="accent1">
                <a:satMod val="175000"/>
                <a:alpha val="40000"/>
              </a:schemeClr>
            </a:glow>
          </a:effectLst>
        </p:spPr>
        <p:txBody>
          <a:bodyPr wrap="none">
            <a:spAutoFit/>
          </a:bodyPr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fr-FR" sz="2400" b="1" dirty="0">
                <a:solidFill>
                  <a:srgbClr val="FFC000"/>
                </a:solidFill>
                <a:latin typeface="Times New Roman" pitchFamily="18" charset="0"/>
                <a:cs typeface="Times New Roman" pitchFamily="18" charset="0"/>
              </a:rPr>
              <a:t>Bleu russe</a:t>
            </a:r>
          </a:p>
        </p:txBody>
      </p:sp>
    </p:spTree>
  </p:cSld>
  <p:clrMapOvr>
    <a:masterClrMapping/>
  </p:clrMapOvr>
  <p:transition>
    <p:split/>
  </p:transition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4338" name="Image 1" descr="Bobtail américain 01.jp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3" name="ZoneTexte 2"/>
          <p:cNvSpPr txBox="1"/>
          <p:nvPr/>
        </p:nvSpPr>
        <p:spPr>
          <a:xfrm>
            <a:off x="6372200" y="188640"/>
            <a:ext cx="2533066" cy="461665"/>
          </a:xfrm>
          <a:prstGeom prst="rect">
            <a:avLst/>
          </a:prstGeom>
          <a:solidFill>
            <a:schemeClr val="accent4">
              <a:lumMod val="60000"/>
              <a:lumOff val="40000"/>
            </a:schemeClr>
          </a:solidFill>
          <a:effectLst>
            <a:glow rad="139700">
              <a:schemeClr val="accent4">
                <a:satMod val="175000"/>
                <a:alpha val="40000"/>
              </a:schemeClr>
            </a:glow>
          </a:effectLst>
        </p:spPr>
        <p:txBody>
          <a:bodyPr wrap="none">
            <a:spAutoFit/>
          </a:bodyPr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fr-FR" sz="2400" b="1" dirty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>Bobtail américain</a:t>
            </a:r>
          </a:p>
        </p:txBody>
      </p:sp>
    </p:spTree>
  </p:cSld>
  <p:clrMapOvr>
    <a:masterClrMapping/>
  </p:clrMapOvr>
  <p:transition>
    <p:split/>
  </p:transition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5362" name="Image 4" descr="Bobtail japonais 05.jp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7" name="ZoneTexte 6"/>
          <p:cNvSpPr txBox="1"/>
          <p:nvPr/>
        </p:nvSpPr>
        <p:spPr>
          <a:xfrm>
            <a:off x="6660232" y="188640"/>
            <a:ext cx="2331087" cy="461665"/>
          </a:xfrm>
          <a:prstGeom prst="rect">
            <a:avLst/>
          </a:prstGeom>
          <a:solidFill>
            <a:schemeClr val="bg1">
              <a:lumMod val="50000"/>
            </a:schemeClr>
          </a:solidFill>
          <a:effectLst>
            <a:glow rad="139700">
              <a:schemeClr val="accent6">
                <a:satMod val="175000"/>
                <a:alpha val="40000"/>
              </a:schemeClr>
            </a:glow>
          </a:effectLst>
        </p:spPr>
        <p:txBody>
          <a:bodyPr wrap="none">
            <a:spAutoFit/>
          </a:bodyPr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fr-FR" sz="2400" b="1" dirty="0">
                <a:solidFill>
                  <a:srgbClr val="FFC000"/>
                </a:solidFill>
                <a:latin typeface="Times New Roman" pitchFamily="18" charset="0"/>
                <a:cs typeface="Times New Roman" pitchFamily="18" charset="0"/>
              </a:rPr>
              <a:t>Bobtail japonais</a:t>
            </a:r>
          </a:p>
        </p:txBody>
      </p:sp>
    </p:spTree>
  </p:cSld>
  <p:clrMapOvr>
    <a:masterClrMapping/>
  </p:clrMapOvr>
  <p:transition>
    <p:split/>
  </p:transition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6386" name="Image 1" descr="Bombay 01.jp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3" name="ZoneTexte 2"/>
          <p:cNvSpPr txBox="1"/>
          <p:nvPr/>
        </p:nvSpPr>
        <p:spPr>
          <a:xfrm>
            <a:off x="7740352" y="116632"/>
            <a:ext cx="1279517" cy="461665"/>
          </a:xfrm>
          <a:prstGeom prst="rect">
            <a:avLst/>
          </a:prstGeom>
          <a:solidFill>
            <a:schemeClr val="accent6">
              <a:lumMod val="50000"/>
            </a:schemeClr>
          </a:solidFill>
          <a:effectLst>
            <a:glow rad="139700">
              <a:schemeClr val="accent6">
                <a:satMod val="175000"/>
                <a:alpha val="40000"/>
              </a:schemeClr>
            </a:glow>
          </a:effectLst>
        </p:spPr>
        <p:txBody>
          <a:bodyPr wrap="none">
            <a:spAutoFit/>
          </a:bodyPr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fr-FR" sz="2400" b="1" dirty="0">
                <a:solidFill>
                  <a:srgbClr val="FFC000"/>
                </a:solidFill>
                <a:latin typeface="Times New Roman" pitchFamily="18" charset="0"/>
                <a:cs typeface="Times New Roman" pitchFamily="18" charset="0"/>
              </a:rPr>
              <a:t>Bombay</a:t>
            </a:r>
          </a:p>
        </p:txBody>
      </p:sp>
    </p:spTree>
  </p:cSld>
  <p:clrMapOvr>
    <a:masterClrMapping/>
  </p:clrMapOvr>
  <p:transition>
    <p:split/>
  </p:transition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7410" name="Image 1" descr="Brazilian shorthair 01.jp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3" name="ZoneTexte 2"/>
          <p:cNvSpPr txBox="1"/>
          <p:nvPr/>
        </p:nvSpPr>
        <p:spPr>
          <a:xfrm>
            <a:off x="179512" y="188640"/>
            <a:ext cx="2704587" cy="461665"/>
          </a:xfrm>
          <a:prstGeom prst="rect">
            <a:avLst/>
          </a:prstGeom>
          <a:solidFill>
            <a:schemeClr val="accent3">
              <a:lumMod val="50000"/>
            </a:schemeClr>
          </a:solidFill>
          <a:effectLst>
            <a:glow rad="139700">
              <a:schemeClr val="accent3">
                <a:satMod val="175000"/>
                <a:alpha val="40000"/>
              </a:schemeClr>
            </a:glow>
          </a:effectLst>
        </p:spPr>
        <p:txBody>
          <a:bodyPr wrap="none">
            <a:spAutoFit/>
          </a:bodyPr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fr-FR" sz="2400" b="1" dirty="0">
                <a:solidFill>
                  <a:srgbClr val="92D050"/>
                </a:solidFill>
                <a:latin typeface="Times New Roman" pitchFamily="18" charset="0"/>
                <a:cs typeface="Times New Roman" pitchFamily="18" charset="0"/>
              </a:rPr>
              <a:t>Brazilian shorthair</a:t>
            </a:r>
          </a:p>
        </p:txBody>
      </p:sp>
    </p:spTree>
  </p:cSld>
  <p:clrMapOvr>
    <a:masterClrMapping/>
  </p:clrMapOvr>
  <p:transition>
    <p:split/>
  </p:transition>
  <p:timing>
    <p:tnLst>
      <p:par>
        <p:cTn id="1" dur="indefinite" restart="never" nodeType="tmRoot"/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8434" name="Image 1" descr="British shorthair 04.jp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3" name="ZoneTexte 2"/>
          <p:cNvSpPr txBox="1"/>
          <p:nvPr/>
        </p:nvSpPr>
        <p:spPr>
          <a:xfrm>
            <a:off x="251520" y="188640"/>
            <a:ext cx="2411760" cy="461665"/>
          </a:xfrm>
          <a:prstGeom prst="rect">
            <a:avLst/>
          </a:prstGeom>
          <a:solidFill>
            <a:schemeClr val="bg1">
              <a:lumMod val="50000"/>
            </a:schemeClr>
          </a:solidFill>
          <a:effectLst>
            <a:glow rad="139700">
              <a:schemeClr val="accent4">
                <a:satMod val="175000"/>
                <a:alpha val="40000"/>
              </a:schemeClr>
            </a:glow>
          </a:effectLst>
        </p:spPr>
        <p:txBody>
          <a:bodyPr>
            <a:spAutoFit/>
          </a:bodyPr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fr-FR" sz="2400" b="1" dirty="0">
                <a:latin typeface="Times New Roman" pitchFamily="18" charset="0"/>
                <a:cs typeface="Times New Roman" pitchFamily="18" charset="0"/>
              </a:rPr>
              <a:t>British shorthair</a:t>
            </a:r>
          </a:p>
        </p:txBody>
      </p:sp>
    </p:spTree>
  </p:cSld>
  <p:clrMapOvr>
    <a:masterClrMapping/>
  </p:clrMapOvr>
  <p:transition>
    <p:split/>
  </p:transition>
  <p:timing>
    <p:tnLst>
      <p:par>
        <p:cTn id="1" dur="indefinite" restart="never" nodeType="tmRoot"/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9458" name="Image 1" descr="British longhair 02.jp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3" name="ZoneTexte 2"/>
          <p:cNvSpPr txBox="1"/>
          <p:nvPr/>
        </p:nvSpPr>
        <p:spPr>
          <a:xfrm>
            <a:off x="6660232" y="188640"/>
            <a:ext cx="2278188" cy="461665"/>
          </a:xfrm>
          <a:prstGeom prst="rect">
            <a:avLst/>
          </a:prstGeom>
          <a:solidFill>
            <a:schemeClr val="tx1">
              <a:lumMod val="65000"/>
              <a:lumOff val="35000"/>
            </a:schemeClr>
          </a:solidFill>
          <a:effectLst>
            <a:glow rad="139700">
              <a:schemeClr val="accent5">
                <a:satMod val="175000"/>
                <a:alpha val="40000"/>
              </a:schemeClr>
            </a:glow>
          </a:effectLst>
        </p:spPr>
        <p:txBody>
          <a:bodyPr wrap="none">
            <a:spAutoFit/>
          </a:bodyPr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fr-FR" sz="2400" b="1" dirty="0">
                <a:solidFill>
                  <a:srgbClr val="FFFF00"/>
                </a:solidFill>
                <a:latin typeface="Times New Roman" pitchFamily="18" charset="0"/>
                <a:cs typeface="Times New Roman" pitchFamily="18" charset="0"/>
              </a:rPr>
              <a:t>British longhair</a:t>
            </a:r>
          </a:p>
        </p:txBody>
      </p:sp>
    </p:spTree>
  </p:cSld>
  <p:clrMapOvr>
    <a:masterClrMapping/>
  </p:clrMapOvr>
  <p:transition>
    <p:split/>
  </p:transition>
  <p:timing>
    <p:tnLst>
      <p:par>
        <p:cTn id="1" dur="indefinite" restart="never" nodeType="tmRoot"/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482" name="Image 1" descr="Burmese américain 02.jp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3" name="ZoneTexte 2"/>
          <p:cNvSpPr txBox="1"/>
          <p:nvPr/>
        </p:nvSpPr>
        <p:spPr>
          <a:xfrm>
            <a:off x="179512" y="188640"/>
            <a:ext cx="2738250" cy="461665"/>
          </a:xfrm>
          <a:prstGeom prst="rect">
            <a:avLst/>
          </a:prstGeom>
          <a:solidFill>
            <a:schemeClr val="accent2">
              <a:lumMod val="75000"/>
            </a:schemeClr>
          </a:solidFill>
          <a:effectLst>
            <a:glow rad="139700">
              <a:schemeClr val="accent2">
                <a:satMod val="175000"/>
                <a:alpha val="40000"/>
              </a:schemeClr>
            </a:glow>
          </a:effectLst>
        </p:spPr>
        <p:txBody>
          <a:bodyPr wrap="none">
            <a:spAutoFit/>
          </a:bodyPr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fr-FR" sz="2400" b="1" dirty="0">
                <a:solidFill>
                  <a:srgbClr val="00B050"/>
                </a:solidFill>
                <a:latin typeface="Times New Roman" pitchFamily="18" charset="0"/>
                <a:cs typeface="Times New Roman" pitchFamily="18" charset="0"/>
              </a:rPr>
              <a:t>Burmese américain</a:t>
            </a:r>
          </a:p>
        </p:txBody>
      </p:sp>
    </p:spTree>
  </p:cSld>
  <p:clrMapOvr>
    <a:masterClrMapping/>
  </p:clrMapOvr>
  <p:transition>
    <p:split/>
  </p:transition>
  <p:timing>
    <p:tnLst>
      <p:par>
        <p:cTn id="1" dur="indefinite" restart="never" nodeType="tmRoot"/>
      </p:par>
    </p:tn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1506" name="Image 1" descr="Burmese anglais 01.jp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3" name="ZoneTexte 2"/>
          <p:cNvSpPr txBox="1"/>
          <p:nvPr/>
        </p:nvSpPr>
        <p:spPr>
          <a:xfrm>
            <a:off x="179512" y="188640"/>
            <a:ext cx="2347117" cy="461665"/>
          </a:xfrm>
          <a:prstGeom prst="rect">
            <a:avLst/>
          </a:prstGeom>
          <a:solidFill>
            <a:schemeClr val="accent1">
              <a:lumMod val="75000"/>
            </a:schemeClr>
          </a:solidFill>
          <a:effectLst>
            <a:glow rad="139700">
              <a:schemeClr val="accent1">
                <a:satMod val="175000"/>
                <a:alpha val="40000"/>
              </a:schemeClr>
            </a:glow>
          </a:effectLst>
        </p:spPr>
        <p:txBody>
          <a:bodyPr wrap="none">
            <a:spAutoFit/>
          </a:bodyPr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fr-FR" sz="2400" b="1" dirty="0">
                <a:solidFill>
                  <a:srgbClr val="FFC000"/>
                </a:solidFill>
                <a:latin typeface="Times New Roman" pitchFamily="18" charset="0"/>
                <a:cs typeface="Times New Roman" pitchFamily="18" charset="0"/>
              </a:rPr>
              <a:t>Burmese anglais</a:t>
            </a:r>
          </a:p>
        </p:txBody>
      </p:sp>
    </p:spTree>
  </p:cSld>
  <p:clrMapOvr>
    <a:masterClrMapping/>
  </p:clrMapOvr>
  <p:transition>
    <p:split/>
  </p:transition>
  <p:timing>
    <p:tnLst>
      <p:par>
        <p:cTn id="1" dur="indefinite" restart="never" nodeType="tmRoot"/>
      </p:par>
    </p:tn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2530" name="Image 1" descr="Burmilla 05.jp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3" name="ZoneTexte 2"/>
          <p:cNvSpPr txBox="1"/>
          <p:nvPr/>
        </p:nvSpPr>
        <p:spPr>
          <a:xfrm>
            <a:off x="251520" y="188640"/>
            <a:ext cx="1362874" cy="461665"/>
          </a:xfrm>
          <a:prstGeom prst="rect">
            <a:avLst/>
          </a:prstGeom>
          <a:solidFill>
            <a:schemeClr val="accent2">
              <a:lumMod val="60000"/>
              <a:lumOff val="40000"/>
            </a:schemeClr>
          </a:solidFill>
          <a:effectLst>
            <a:glow rad="139700">
              <a:schemeClr val="accent2">
                <a:satMod val="175000"/>
                <a:alpha val="40000"/>
              </a:schemeClr>
            </a:glow>
          </a:effectLst>
        </p:spPr>
        <p:txBody>
          <a:bodyPr wrap="none">
            <a:spAutoFit/>
          </a:bodyPr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fr-FR" sz="2400" b="1" dirty="0">
                <a:solidFill>
                  <a:schemeClr val="accent6">
                    <a:lumMod val="50000"/>
                  </a:schemeClr>
                </a:solidFill>
                <a:latin typeface="Times New Roman" pitchFamily="18" charset="0"/>
                <a:cs typeface="Times New Roman" pitchFamily="18" charset="0"/>
              </a:rPr>
              <a:t>Burmilla</a:t>
            </a:r>
          </a:p>
        </p:txBody>
      </p:sp>
    </p:spTree>
  </p:cSld>
  <p:clrMapOvr>
    <a:masterClrMapping/>
  </p:clrMapOvr>
  <p:transition>
    <p:split/>
  </p:transition>
  <p:timing>
    <p:tnLst>
      <p:par>
        <p:cTn id="1" dur="indefinite" restart="never" nodeType="tmRoot"/>
      </p:par>
    </p:tn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3554" name="Image 1" descr="Californian Spangled 01.jp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3" name="ZoneTexte 2"/>
          <p:cNvSpPr txBox="1"/>
          <p:nvPr/>
        </p:nvSpPr>
        <p:spPr>
          <a:xfrm>
            <a:off x="179512" y="116632"/>
            <a:ext cx="2946640" cy="461665"/>
          </a:xfrm>
          <a:prstGeom prst="rect">
            <a:avLst/>
          </a:prstGeom>
          <a:solidFill>
            <a:schemeClr val="accent1">
              <a:lumMod val="75000"/>
            </a:schemeClr>
          </a:solidFill>
          <a:effectLst>
            <a:glow rad="139700">
              <a:schemeClr val="accent5">
                <a:satMod val="175000"/>
                <a:alpha val="40000"/>
              </a:schemeClr>
            </a:glow>
          </a:effectLst>
        </p:spPr>
        <p:txBody>
          <a:bodyPr wrap="none">
            <a:spAutoFit/>
          </a:bodyPr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fr-FR" sz="2400" b="1" dirty="0">
                <a:solidFill>
                  <a:schemeClr val="tx2">
                    <a:lumMod val="40000"/>
                    <a:lumOff val="60000"/>
                  </a:schemeClr>
                </a:solidFill>
                <a:latin typeface="Times New Roman" pitchFamily="18" charset="0"/>
                <a:cs typeface="Times New Roman" pitchFamily="18" charset="0"/>
              </a:rPr>
              <a:t>Californian spangled</a:t>
            </a:r>
          </a:p>
        </p:txBody>
      </p:sp>
    </p:spTree>
  </p:cSld>
  <p:clrMapOvr>
    <a:masterClrMapping/>
  </p:clrMapOvr>
  <p:transition>
    <p:split/>
  </p:transition>
  <p:timing>
    <p:tnLst>
      <p:par>
        <p:cTn id="1" dur="indefinite" restart="never" nodeType="tmRoot"/>
      </p:par>
    </p:tn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4578" name="Image 1" descr="Celtic shorthair ou européen 04.jp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3" name="ZoneTexte 2"/>
          <p:cNvSpPr txBox="1"/>
          <p:nvPr/>
        </p:nvSpPr>
        <p:spPr>
          <a:xfrm>
            <a:off x="179512" y="6165304"/>
            <a:ext cx="3942169" cy="461665"/>
          </a:xfrm>
          <a:prstGeom prst="rect">
            <a:avLst/>
          </a:prstGeom>
          <a:solidFill>
            <a:schemeClr val="accent3">
              <a:lumMod val="75000"/>
            </a:schemeClr>
          </a:solidFill>
          <a:effectLst>
            <a:glow rad="139700">
              <a:schemeClr val="accent3">
                <a:satMod val="175000"/>
                <a:alpha val="40000"/>
              </a:schemeClr>
            </a:glow>
          </a:effectLst>
        </p:spPr>
        <p:txBody>
          <a:bodyPr wrap="none">
            <a:spAutoFit/>
          </a:bodyPr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fr-FR" sz="2400" b="1" dirty="0">
                <a:solidFill>
                  <a:srgbClr val="FFFF00"/>
                </a:solidFill>
                <a:latin typeface="Times New Roman" pitchFamily="18" charset="0"/>
                <a:cs typeface="Times New Roman" pitchFamily="18" charset="0"/>
              </a:rPr>
              <a:t>Celtic shorthair ou européen</a:t>
            </a:r>
          </a:p>
        </p:txBody>
      </p:sp>
    </p:spTree>
  </p:cSld>
  <p:clrMapOvr>
    <a:masterClrMapping/>
  </p:clrMapOvr>
  <p:transition>
    <p:split/>
  </p:transition>
  <p:timing>
    <p:tnLst>
      <p:par>
        <p:cTn id="1" dur="indefinite" restart="never" nodeType="tmRoot"/>
      </p:par>
    </p:tn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5602" name="Image 1" descr="Ceylan 02.jp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3" name="ZoneTexte 2"/>
          <p:cNvSpPr txBox="1"/>
          <p:nvPr/>
        </p:nvSpPr>
        <p:spPr>
          <a:xfrm>
            <a:off x="179512" y="188640"/>
            <a:ext cx="1107997" cy="461665"/>
          </a:xfrm>
          <a:prstGeom prst="rect">
            <a:avLst/>
          </a:prstGeom>
          <a:solidFill>
            <a:schemeClr val="bg1">
              <a:lumMod val="65000"/>
            </a:schemeClr>
          </a:solidFill>
          <a:effectLst>
            <a:glow rad="139700">
              <a:schemeClr val="accent2">
                <a:satMod val="175000"/>
                <a:alpha val="40000"/>
              </a:schemeClr>
            </a:glow>
          </a:effectLst>
        </p:spPr>
        <p:txBody>
          <a:bodyPr wrap="none">
            <a:spAutoFit/>
          </a:bodyPr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fr-FR" sz="2400" b="1" dirty="0">
                <a:solidFill>
                  <a:srgbClr val="FFC000"/>
                </a:solidFill>
                <a:latin typeface="Times New Roman" pitchFamily="18" charset="0"/>
                <a:cs typeface="Times New Roman" pitchFamily="18" charset="0"/>
              </a:rPr>
              <a:t>Ceylan</a:t>
            </a:r>
          </a:p>
        </p:txBody>
      </p:sp>
    </p:spTree>
  </p:cSld>
  <p:clrMapOvr>
    <a:masterClrMapping/>
  </p:clrMapOvr>
  <p:transition>
    <p:split/>
  </p:transition>
  <p:timing>
    <p:tnLst>
      <p:par>
        <p:cTn id="1" dur="indefinite" restart="never" nodeType="tmRoot"/>
      </p:par>
    </p:tnLst>
  </p:timing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6626" name="Image 1" descr="Chantilly-Tiffany 01.jp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3" name="ZoneTexte 2"/>
          <p:cNvSpPr txBox="1"/>
          <p:nvPr/>
        </p:nvSpPr>
        <p:spPr>
          <a:xfrm>
            <a:off x="179512" y="6279703"/>
            <a:ext cx="2364751" cy="461665"/>
          </a:xfrm>
          <a:prstGeom prst="rect">
            <a:avLst/>
          </a:prstGeom>
          <a:solidFill>
            <a:schemeClr val="accent1">
              <a:lumMod val="75000"/>
            </a:schemeClr>
          </a:solidFill>
          <a:effectLst>
            <a:glow rad="139700">
              <a:schemeClr val="accent5">
                <a:satMod val="175000"/>
                <a:alpha val="40000"/>
              </a:schemeClr>
            </a:glow>
          </a:effectLst>
        </p:spPr>
        <p:txBody>
          <a:bodyPr wrap="none">
            <a:spAutoFit/>
          </a:bodyPr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fr-FR" sz="2400" b="1" dirty="0">
                <a:solidFill>
                  <a:srgbClr val="FFC000"/>
                </a:solidFill>
                <a:latin typeface="Times New Roman" pitchFamily="18" charset="0"/>
                <a:cs typeface="Times New Roman" pitchFamily="18" charset="0"/>
              </a:rPr>
              <a:t>Chantilly tiffany</a:t>
            </a:r>
          </a:p>
        </p:txBody>
      </p:sp>
    </p:spTree>
  </p:cSld>
  <p:clrMapOvr>
    <a:masterClrMapping/>
  </p:clrMapOvr>
  <p:transition>
    <p:split/>
  </p:transition>
  <p:timing>
    <p:tnLst>
      <p:par>
        <p:cTn id="1" dur="indefinite" restart="never" nodeType="tmRoot"/>
      </p:par>
    </p:tnLst>
  </p:timing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7650" name="Image 1" descr="Chartreux 04.jp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3" name="ZoneTexte 2"/>
          <p:cNvSpPr txBox="1"/>
          <p:nvPr/>
        </p:nvSpPr>
        <p:spPr>
          <a:xfrm>
            <a:off x="179512" y="159023"/>
            <a:ext cx="1564083" cy="461665"/>
          </a:xfrm>
          <a:prstGeom prst="rect">
            <a:avLst/>
          </a:prstGeom>
          <a:solidFill>
            <a:schemeClr val="accent6">
              <a:lumMod val="60000"/>
              <a:lumOff val="40000"/>
            </a:schemeClr>
          </a:solidFill>
          <a:effectLst>
            <a:glow rad="139700">
              <a:schemeClr val="accent6">
                <a:satMod val="175000"/>
                <a:alpha val="40000"/>
              </a:schemeClr>
            </a:glow>
          </a:effectLst>
        </p:spPr>
        <p:txBody>
          <a:bodyPr wrap="none">
            <a:spAutoFit/>
          </a:bodyPr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fr-FR" sz="2400" b="1" dirty="0">
                <a:solidFill>
                  <a:schemeClr val="accent6">
                    <a:lumMod val="50000"/>
                  </a:schemeClr>
                </a:solidFill>
                <a:latin typeface="Times New Roman" pitchFamily="18" charset="0"/>
                <a:cs typeface="Times New Roman" pitchFamily="18" charset="0"/>
              </a:rPr>
              <a:t>Chartreux</a:t>
            </a:r>
          </a:p>
        </p:txBody>
      </p:sp>
    </p:spTree>
  </p:cSld>
  <p:clrMapOvr>
    <a:masterClrMapping/>
  </p:clrMapOvr>
  <p:transition>
    <p:split/>
  </p:transition>
  <p:timing>
    <p:tnLst>
      <p:par>
        <p:cTn id="1" dur="indefinite" restart="never" nodeType="tmRoot"/>
      </p:par>
    </p:tnLst>
  </p:timing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8674" name="Image 1" descr="Chausie 05.jp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3" name="ZoneTexte 2"/>
          <p:cNvSpPr txBox="1"/>
          <p:nvPr/>
        </p:nvSpPr>
        <p:spPr>
          <a:xfrm>
            <a:off x="7718633" y="188640"/>
            <a:ext cx="1245855" cy="461665"/>
          </a:xfrm>
          <a:prstGeom prst="rect">
            <a:avLst/>
          </a:prstGeom>
          <a:solidFill>
            <a:schemeClr val="bg1">
              <a:lumMod val="65000"/>
            </a:schemeClr>
          </a:solidFill>
          <a:effectLst>
            <a:glow rad="139700">
              <a:schemeClr val="accent5">
                <a:satMod val="175000"/>
                <a:alpha val="40000"/>
              </a:schemeClr>
            </a:glow>
          </a:effectLst>
        </p:spPr>
        <p:txBody>
          <a:bodyPr wrap="none">
            <a:spAutoFit/>
          </a:bodyPr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fr-FR" sz="2400" b="1" dirty="0">
                <a:solidFill>
                  <a:srgbClr val="FFFF00"/>
                </a:solidFill>
                <a:latin typeface="Times New Roman" pitchFamily="18" charset="0"/>
                <a:cs typeface="Times New Roman" pitchFamily="18" charset="0"/>
              </a:rPr>
              <a:t>Chausie</a:t>
            </a:r>
          </a:p>
        </p:txBody>
      </p:sp>
    </p:spTree>
  </p:cSld>
  <p:clrMapOvr>
    <a:masterClrMapping/>
  </p:clrMapOvr>
  <p:transition>
    <p:split/>
  </p:transition>
  <p:timing>
    <p:tnLst>
      <p:par>
        <p:cTn id="1" dur="indefinite" restart="never" nodeType="tmRoot"/>
      </p:par>
    </p:tnLst>
  </p:timing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9698" name="Image 1" descr="Colorpoint shorthair 08.jp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3" name="ZoneTexte 2"/>
          <p:cNvSpPr txBox="1"/>
          <p:nvPr/>
        </p:nvSpPr>
        <p:spPr>
          <a:xfrm>
            <a:off x="175327" y="116632"/>
            <a:ext cx="3100529" cy="461665"/>
          </a:xfrm>
          <a:prstGeom prst="rect">
            <a:avLst/>
          </a:prstGeom>
          <a:solidFill>
            <a:schemeClr val="bg1">
              <a:lumMod val="65000"/>
            </a:schemeClr>
          </a:solidFill>
          <a:effectLst>
            <a:glow rad="139700">
              <a:schemeClr val="accent1">
                <a:satMod val="175000"/>
                <a:alpha val="40000"/>
              </a:schemeClr>
            </a:glow>
          </a:effectLst>
        </p:spPr>
        <p:txBody>
          <a:bodyPr wrap="none">
            <a:spAutoFit/>
          </a:bodyPr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fr-FR" sz="2400" b="1" dirty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Colourpoint shorthair</a:t>
            </a:r>
          </a:p>
        </p:txBody>
      </p:sp>
    </p:spTree>
  </p:cSld>
  <p:clrMapOvr>
    <a:masterClrMapping/>
  </p:clrMapOvr>
  <p:transition>
    <p:split/>
  </p:transition>
  <p:timing>
    <p:tnLst>
      <p:par>
        <p:cTn id="1" dur="indefinite" restart="never" nodeType="tmRoot"/>
      </p:par>
    </p:tnLst>
  </p:timing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0722" name="Image 1" descr="Cymric 06.jp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3" name="ZoneTexte 2"/>
          <p:cNvSpPr txBox="1"/>
          <p:nvPr/>
        </p:nvSpPr>
        <p:spPr>
          <a:xfrm>
            <a:off x="179512" y="188640"/>
            <a:ext cx="1175323" cy="461665"/>
          </a:xfrm>
          <a:prstGeom prst="rect">
            <a:avLst/>
          </a:prstGeom>
          <a:solidFill>
            <a:schemeClr val="tx2">
              <a:lumMod val="20000"/>
              <a:lumOff val="80000"/>
            </a:schemeClr>
          </a:solidFill>
          <a:effectLst>
            <a:glow rad="139700">
              <a:schemeClr val="accent1">
                <a:satMod val="175000"/>
                <a:alpha val="40000"/>
              </a:schemeClr>
            </a:glow>
          </a:effectLst>
        </p:spPr>
        <p:txBody>
          <a:bodyPr wrap="none">
            <a:spAutoFit/>
          </a:bodyPr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fr-FR" sz="2400" b="1" dirty="0">
                <a:solidFill>
                  <a:schemeClr val="tx2">
                    <a:lumMod val="60000"/>
                    <a:lumOff val="40000"/>
                  </a:schemeClr>
                </a:solidFill>
                <a:latin typeface="Times New Roman" pitchFamily="18" charset="0"/>
                <a:cs typeface="Times New Roman" pitchFamily="18" charset="0"/>
              </a:rPr>
              <a:t>Cymric</a:t>
            </a:r>
          </a:p>
        </p:txBody>
      </p:sp>
    </p:spTree>
  </p:cSld>
  <p:clrMapOvr>
    <a:masterClrMapping/>
  </p:clrMapOvr>
  <p:transition>
    <p:split/>
  </p:transition>
  <p:timing>
    <p:tnLst>
      <p:par>
        <p:cTn id="1" dur="indefinite" restart="never" nodeType="tmRoot"/>
      </p:par>
    </p:tnLst>
  </p:timing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1746" name="Image 1" descr="Devon rex 05.jp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3" name="ZoneTexte 2"/>
          <p:cNvSpPr txBox="1"/>
          <p:nvPr/>
        </p:nvSpPr>
        <p:spPr>
          <a:xfrm>
            <a:off x="7452320" y="188640"/>
            <a:ext cx="1520801" cy="461665"/>
          </a:xfrm>
          <a:prstGeom prst="rect">
            <a:avLst/>
          </a:prstGeom>
          <a:solidFill>
            <a:schemeClr val="accent2">
              <a:lumMod val="75000"/>
            </a:schemeClr>
          </a:solidFill>
          <a:effectLst>
            <a:glow rad="139700">
              <a:schemeClr val="accent4">
                <a:satMod val="175000"/>
                <a:alpha val="40000"/>
              </a:schemeClr>
            </a:glow>
          </a:effectLst>
        </p:spPr>
        <p:txBody>
          <a:bodyPr wrap="none">
            <a:spAutoFit/>
          </a:bodyPr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fr-FR" sz="2400" b="1" dirty="0">
                <a:solidFill>
                  <a:srgbClr val="FFC000"/>
                </a:solidFill>
                <a:latin typeface="Times New Roman" pitchFamily="18" charset="0"/>
                <a:cs typeface="Times New Roman" pitchFamily="18" charset="0"/>
              </a:rPr>
              <a:t>Devon rex</a:t>
            </a:r>
          </a:p>
        </p:txBody>
      </p:sp>
    </p:spTree>
  </p:cSld>
  <p:clrMapOvr>
    <a:masterClrMapping/>
  </p:clrMapOvr>
  <p:transition>
    <p:split/>
  </p:transition>
  <p:timing>
    <p:tnLst>
      <p:par>
        <p:cTn id="1" dur="indefinite" restart="never" nodeType="tmRoot"/>
      </p:par>
    </p:tnLst>
  </p:timing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2770" name="Image 1" descr="Donskoy 02.jp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3" name="ZoneTexte 2"/>
          <p:cNvSpPr txBox="1"/>
          <p:nvPr/>
        </p:nvSpPr>
        <p:spPr>
          <a:xfrm>
            <a:off x="179512" y="188640"/>
            <a:ext cx="1332416" cy="461665"/>
          </a:xfrm>
          <a:prstGeom prst="rect">
            <a:avLst/>
          </a:prstGeom>
          <a:solidFill>
            <a:schemeClr val="accent4">
              <a:lumMod val="75000"/>
            </a:schemeClr>
          </a:solidFill>
          <a:effectLst>
            <a:glow rad="139700">
              <a:schemeClr val="accent2">
                <a:satMod val="175000"/>
                <a:alpha val="40000"/>
              </a:schemeClr>
            </a:glow>
          </a:effectLst>
        </p:spPr>
        <p:txBody>
          <a:bodyPr wrap="none">
            <a:spAutoFit/>
          </a:bodyPr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fr-FR" sz="2400" b="1" dirty="0">
                <a:solidFill>
                  <a:schemeClr val="accent6">
                    <a:lumMod val="75000"/>
                  </a:schemeClr>
                </a:solidFill>
                <a:latin typeface="Times New Roman" pitchFamily="18" charset="0"/>
                <a:cs typeface="Times New Roman" pitchFamily="18" charset="0"/>
              </a:rPr>
              <a:t>Donskoy</a:t>
            </a:r>
          </a:p>
        </p:txBody>
      </p:sp>
    </p:spTree>
  </p:cSld>
  <p:clrMapOvr>
    <a:masterClrMapping/>
  </p:clrMapOvr>
  <p:transition>
    <p:split/>
  </p:transition>
  <p:timing>
    <p:tnLst>
      <p:par>
        <p:cTn id="1" dur="indefinite" restart="never" nodeType="tmRoot"/>
      </p:par>
    </p:tnLst>
  </p:timing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3794" name="Image 1" descr="Exotic shorthair 07.jp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3" name="ZoneTexte 2"/>
          <p:cNvSpPr txBox="1"/>
          <p:nvPr/>
        </p:nvSpPr>
        <p:spPr>
          <a:xfrm>
            <a:off x="179512" y="116632"/>
            <a:ext cx="2329484" cy="461665"/>
          </a:xfrm>
          <a:prstGeom prst="rect">
            <a:avLst/>
          </a:prstGeom>
          <a:solidFill>
            <a:schemeClr val="tx2">
              <a:lumMod val="75000"/>
            </a:schemeClr>
          </a:solidFill>
          <a:effectLst>
            <a:glow rad="139700">
              <a:schemeClr val="accent5">
                <a:satMod val="175000"/>
                <a:alpha val="40000"/>
              </a:schemeClr>
            </a:glow>
          </a:effectLst>
        </p:spPr>
        <p:txBody>
          <a:bodyPr wrap="none">
            <a:spAutoFit/>
          </a:bodyPr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fr-FR" sz="2400" b="1" dirty="0">
                <a:solidFill>
                  <a:schemeClr val="tx2">
                    <a:lumMod val="40000"/>
                    <a:lumOff val="60000"/>
                  </a:schemeClr>
                </a:solidFill>
                <a:latin typeface="Times New Roman" pitchFamily="18" charset="0"/>
                <a:cs typeface="Times New Roman" pitchFamily="18" charset="0"/>
              </a:rPr>
              <a:t>Exotic shorthair</a:t>
            </a:r>
          </a:p>
        </p:txBody>
      </p:sp>
    </p:spTree>
  </p:cSld>
  <p:clrMapOvr>
    <a:masterClrMapping/>
  </p:clrMapOvr>
  <p:transition>
    <p:split/>
  </p:transition>
  <p:timing>
    <p:tnLst>
      <p:par>
        <p:cTn id="1" dur="indefinite" restart="never" nodeType="tmRoot"/>
      </p:par>
    </p:tnLst>
  </p:timing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4818" name="Image 1" descr="German rex 03.jp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3" name="ZoneTexte 2"/>
          <p:cNvSpPr txBox="1"/>
          <p:nvPr/>
        </p:nvSpPr>
        <p:spPr>
          <a:xfrm>
            <a:off x="7188809" y="188640"/>
            <a:ext cx="1775679" cy="461665"/>
          </a:xfrm>
          <a:prstGeom prst="rect">
            <a:avLst/>
          </a:prstGeom>
          <a:solidFill>
            <a:srgbClr val="7030A0"/>
          </a:solidFill>
          <a:effectLst>
            <a:glow rad="139700">
              <a:schemeClr val="accent6">
                <a:satMod val="175000"/>
                <a:alpha val="40000"/>
              </a:schemeClr>
            </a:glow>
          </a:effectLst>
        </p:spPr>
        <p:txBody>
          <a:bodyPr wrap="none">
            <a:spAutoFit/>
          </a:bodyPr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fr-FR" sz="2400" b="1" dirty="0">
                <a:solidFill>
                  <a:srgbClr val="FFC000"/>
                </a:solidFill>
                <a:latin typeface="Times New Roman" pitchFamily="18" charset="0"/>
                <a:cs typeface="Times New Roman" pitchFamily="18" charset="0"/>
              </a:rPr>
              <a:t>German rex</a:t>
            </a:r>
          </a:p>
        </p:txBody>
      </p:sp>
    </p:spTree>
  </p:cSld>
  <p:clrMapOvr>
    <a:masterClrMapping/>
  </p:clrMapOvr>
  <p:transition>
    <p:split/>
  </p:transition>
  <p:timing>
    <p:tnLst>
      <p:par>
        <p:cTn id="1" dur="indefinite" restart="never" nodeType="tmRoot"/>
      </p:par>
    </p:tnLst>
  </p:timing>
</p:sld>
</file>

<file path=ppt/slides/slide3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5842" name="Image 1" descr="Havana brown 01.jp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3" name="ZoneTexte 2"/>
          <p:cNvSpPr txBox="1"/>
          <p:nvPr/>
        </p:nvSpPr>
        <p:spPr>
          <a:xfrm>
            <a:off x="6826530" y="188640"/>
            <a:ext cx="2137958" cy="461665"/>
          </a:xfrm>
          <a:prstGeom prst="rect">
            <a:avLst/>
          </a:prstGeom>
          <a:solidFill>
            <a:schemeClr val="accent6">
              <a:lumMod val="60000"/>
              <a:lumOff val="40000"/>
            </a:schemeClr>
          </a:solidFill>
          <a:effectLst>
            <a:glow rad="139700">
              <a:schemeClr val="accent6">
                <a:satMod val="175000"/>
                <a:alpha val="40000"/>
              </a:schemeClr>
            </a:glow>
          </a:effectLst>
        </p:spPr>
        <p:txBody>
          <a:bodyPr wrap="none">
            <a:spAutoFit/>
          </a:bodyPr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fr-FR" sz="2400" b="1" dirty="0">
                <a:solidFill>
                  <a:schemeClr val="accent2">
                    <a:lumMod val="75000"/>
                  </a:schemeClr>
                </a:solidFill>
                <a:latin typeface="Times New Roman" pitchFamily="18" charset="0"/>
                <a:cs typeface="Times New Roman" pitchFamily="18" charset="0"/>
              </a:rPr>
              <a:t>Havana brown</a:t>
            </a:r>
          </a:p>
        </p:txBody>
      </p:sp>
    </p:spTree>
  </p:cSld>
  <p:clrMapOvr>
    <a:masterClrMapping/>
  </p:clrMapOvr>
  <p:transition>
    <p:split/>
  </p:transition>
  <p:timing>
    <p:tnLst>
      <p:par>
        <p:cTn id="1" dur="indefinite" restart="never" nodeType="tmRoot"/>
      </p:par>
    </p:tnLst>
  </p:timing>
</p:sld>
</file>

<file path=ppt/slides/slide3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6866" name="Image 1" descr="Himalayen ou colourpoint 05.jp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3" name="ZoneTexte 2"/>
          <p:cNvSpPr txBox="1"/>
          <p:nvPr/>
        </p:nvSpPr>
        <p:spPr>
          <a:xfrm>
            <a:off x="7380312" y="159023"/>
            <a:ext cx="1619354" cy="461665"/>
          </a:xfrm>
          <a:prstGeom prst="rect">
            <a:avLst/>
          </a:prstGeom>
          <a:solidFill>
            <a:schemeClr val="accent4">
              <a:lumMod val="60000"/>
              <a:lumOff val="40000"/>
            </a:schemeClr>
          </a:solidFill>
          <a:effectLst>
            <a:glow rad="139700">
              <a:schemeClr val="accent4">
                <a:satMod val="175000"/>
                <a:alpha val="40000"/>
              </a:schemeClr>
            </a:glow>
          </a:effectLst>
        </p:spPr>
        <p:txBody>
          <a:bodyPr wrap="none">
            <a:spAutoFit/>
          </a:bodyPr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fr-FR" sz="2400" b="1" dirty="0">
                <a:solidFill>
                  <a:schemeClr val="accent4">
                    <a:lumMod val="75000"/>
                  </a:schemeClr>
                </a:solidFill>
                <a:latin typeface="Times New Roman" pitchFamily="18" charset="0"/>
                <a:cs typeface="Times New Roman" pitchFamily="18" charset="0"/>
              </a:rPr>
              <a:t>Himalayen</a:t>
            </a:r>
          </a:p>
        </p:txBody>
      </p:sp>
    </p:spTree>
  </p:cSld>
  <p:clrMapOvr>
    <a:masterClrMapping/>
  </p:clrMapOvr>
  <p:transition>
    <p:split/>
  </p:transition>
  <p:timing>
    <p:tnLst>
      <p:par>
        <p:cTn id="1" dur="indefinite" restart="never" nodeType="tmRoot"/>
      </p:par>
    </p:tnLst>
  </p:timing>
</p:sld>
</file>

<file path=ppt/slides/slide3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7890" name="Image 1" descr="Khao Manee 04.jp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3" name="ZoneTexte 2"/>
          <p:cNvSpPr txBox="1"/>
          <p:nvPr/>
        </p:nvSpPr>
        <p:spPr>
          <a:xfrm>
            <a:off x="7130332" y="188640"/>
            <a:ext cx="1834156" cy="461665"/>
          </a:xfrm>
          <a:prstGeom prst="rect">
            <a:avLst/>
          </a:prstGeom>
          <a:solidFill>
            <a:schemeClr val="accent2">
              <a:lumMod val="60000"/>
              <a:lumOff val="40000"/>
            </a:schemeClr>
          </a:solidFill>
          <a:effectLst>
            <a:glow rad="139700">
              <a:schemeClr val="accent2">
                <a:satMod val="175000"/>
                <a:alpha val="40000"/>
              </a:schemeClr>
            </a:glow>
          </a:effectLst>
        </p:spPr>
        <p:txBody>
          <a:bodyPr wrap="none">
            <a:spAutoFit/>
          </a:bodyPr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fr-FR" sz="2400" b="1" dirty="0">
                <a:solidFill>
                  <a:schemeClr val="accent6">
                    <a:lumMod val="50000"/>
                  </a:schemeClr>
                </a:solidFill>
                <a:latin typeface="Times New Roman" pitchFamily="18" charset="0"/>
                <a:cs typeface="Times New Roman" pitchFamily="18" charset="0"/>
              </a:rPr>
              <a:t>Khao manee</a:t>
            </a:r>
          </a:p>
        </p:txBody>
      </p:sp>
    </p:spTree>
  </p:cSld>
  <p:clrMapOvr>
    <a:masterClrMapping/>
  </p:clrMapOvr>
  <p:transition>
    <p:split/>
  </p:transition>
  <p:timing>
    <p:tnLst>
      <p:par>
        <p:cTn id="1" dur="indefinite" restart="never" nodeType="tmRoot"/>
      </p:par>
    </p:tnLst>
  </p:timing>
</p:sld>
</file>

<file path=ppt/slides/slide3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8914" name="Image 1" descr="Korat 04.jp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3" name="ZoneTexte 2"/>
          <p:cNvSpPr txBox="1"/>
          <p:nvPr/>
        </p:nvSpPr>
        <p:spPr>
          <a:xfrm>
            <a:off x="7994350" y="188640"/>
            <a:ext cx="970138" cy="461665"/>
          </a:xfrm>
          <a:prstGeom prst="rect">
            <a:avLst/>
          </a:prstGeom>
          <a:solidFill>
            <a:schemeClr val="accent2">
              <a:lumMod val="60000"/>
              <a:lumOff val="40000"/>
            </a:schemeClr>
          </a:solidFill>
          <a:effectLst>
            <a:glow rad="139700">
              <a:schemeClr val="accent6">
                <a:satMod val="175000"/>
                <a:alpha val="40000"/>
              </a:schemeClr>
            </a:glow>
          </a:effectLst>
        </p:spPr>
        <p:txBody>
          <a:bodyPr wrap="none">
            <a:spAutoFit/>
          </a:bodyPr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fr-FR" sz="2400" b="1" dirty="0">
                <a:solidFill>
                  <a:schemeClr val="tx2">
                    <a:lumMod val="75000"/>
                  </a:schemeClr>
                </a:solidFill>
                <a:latin typeface="Times New Roman" pitchFamily="18" charset="0"/>
                <a:cs typeface="Times New Roman" pitchFamily="18" charset="0"/>
              </a:rPr>
              <a:t>Korat</a:t>
            </a:r>
          </a:p>
        </p:txBody>
      </p:sp>
    </p:spTree>
  </p:cSld>
  <p:clrMapOvr>
    <a:masterClrMapping/>
  </p:clrMapOvr>
  <p:transition>
    <p:split/>
  </p:transition>
  <p:timing>
    <p:tnLst>
      <p:par>
        <p:cTn id="1" dur="indefinite" restart="never" nodeType="tmRoot"/>
      </p:par>
    </p:tnLst>
  </p:timing>
</p:sld>
</file>

<file path=ppt/slides/slide3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9938" name="Image 1" descr="Kurilian bobtail 05.jp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3" name="ZoneTexte 2"/>
          <p:cNvSpPr txBox="1"/>
          <p:nvPr/>
        </p:nvSpPr>
        <p:spPr>
          <a:xfrm>
            <a:off x="179512" y="188640"/>
            <a:ext cx="2311851" cy="461665"/>
          </a:xfrm>
          <a:prstGeom prst="rect">
            <a:avLst/>
          </a:prstGeom>
          <a:solidFill>
            <a:schemeClr val="bg2">
              <a:lumMod val="75000"/>
            </a:schemeClr>
          </a:solidFill>
          <a:effectLst>
            <a:glow rad="139700">
              <a:schemeClr val="accent2">
                <a:satMod val="175000"/>
                <a:alpha val="40000"/>
              </a:schemeClr>
            </a:glow>
          </a:effectLst>
        </p:spPr>
        <p:txBody>
          <a:bodyPr wrap="none">
            <a:spAutoFit/>
          </a:bodyPr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fr-FR" sz="2400" b="1" dirty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Kurilian bobtail</a:t>
            </a:r>
          </a:p>
        </p:txBody>
      </p:sp>
    </p:spTree>
  </p:cSld>
  <p:clrMapOvr>
    <a:masterClrMapping/>
  </p:clrMapOvr>
  <p:transition>
    <p:split/>
  </p:transition>
  <p:timing>
    <p:tnLst>
      <p:par>
        <p:cTn id="1" dur="indefinite" restart="never" nodeType="tmRoot"/>
      </p:par>
    </p:tnLst>
  </p:timing>
</p:sld>
</file>

<file path=ppt/slides/slide3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0962" name="Image 1" descr="laPerm 02.jp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3" name="ZoneTexte 2"/>
          <p:cNvSpPr txBox="1"/>
          <p:nvPr/>
        </p:nvSpPr>
        <p:spPr>
          <a:xfrm>
            <a:off x="3887783" y="188640"/>
            <a:ext cx="1260281" cy="461665"/>
          </a:xfrm>
          <a:prstGeom prst="rect">
            <a:avLst/>
          </a:prstGeom>
          <a:solidFill>
            <a:schemeClr val="accent5">
              <a:lumMod val="50000"/>
            </a:schemeClr>
          </a:solidFill>
          <a:effectLst>
            <a:glow rad="139700">
              <a:schemeClr val="accent2">
                <a:satMod val="175000"/>
                <a:alpha val="40000"/>
              </a:schemeClr>
            </a:glow>
          </a:effectLst>
        </p:spPr>
        <p:txBody>
          <a:bodyPr wrap="none">
            <a:spAutoFit/>
          </a:bodyPr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fr-FR" sz="2400" b="1" dirty="0">
                <a:solidFill>
                  <a:srgbClr val="00B0F0"/>
                </a:solidFill>
                <a:latin typeface="Times New Roman" pitchFamily="18" charset="0"/>
                <a:cs typeface="Times New Roman" pitchFamily="18" charset="0"/>
              </a:rPr>
              <a:t>LaPerm</a:t>
            </a:r>
          </a:p>
        </p:txBody>
      </p:sp>
    </p:spTree>
  </p:cSld>
  <p:clrMapOvr>
    <a:masterClrMapping/>
  </p:clrMapOvr>
  <p:transition>
    <p:split/>
  </p:transition>
  <p:timing>
    <p:tnLst>
      <p:par>
        <p:cTn id="1" dur="indefinite" restart="never" nodeType="tmRoot"/>
      </p:par>
    </p:tnLst>
  </p:timing>
</p:sld>
</file>

<file path=ppt/slides/slide4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1986" name="Image 1" descr="maine coon 01.jp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3" name="ZoneTexte 2"/>
          <p:cNvSpPr txBox="1"/>
          <p:nvPr/>
        </p:nvSpPr>
        <p:spPr>
          <a:xfrm>
            <a:off x="3434132" y="6237312"/>
            <a:ext cx="1713932" cy="461665"/>
          </a:xfrm>
          <a:prstGeom prst="rect">
            <a:avLst/>
          </a:prstGeom>
          <a:solidFill>
            <a:schemeClr val="accent3">
              <a:lumMod val="40000"/>
              <a:lumOff val="60000"/>
            </a:schemeClr>
          </a:solidFill>
          <a:effectLst>
            <a:glow rad="139700">
              <a:schemeClr val="accent3">
                <a:satMod val="175000"/>
                <a:alpha val="40000"/>
              </a:schemeClr>
            </a:glow>
          </a:effectLst>
        </p:spPr>
        <p:txBody>
          <a:bodyPr wrap="none">
            <a:spAutoFit/>
          </a:bodyPr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fr-FR" sz="2400" b="1" dirty="0">
                <a:solidFill>
                  <a:schemeClr val="accent3">
                    <a:lumMod val="50000"/>
                  </a:schemeClr>
                </a:solidFill>
                <a:latin typeface="Times New Roman" pitchFamily="18" charset="0"/>
                <a:cs typeface="Times New Roman" pitchFamily="18" charset="0"/>
              </a:rPr>
              <a:t>Maine coon</a:t>
            </a:r>
          </a:p>
        </p:txBody>
      </p:sp>
    </p:spTree>
  </p:cSld>
  <p:clrMapOvr>
    <a:masterClrMapping/>
  </p:clrMapOvr>
  <p:transition>
    <p:split/>
  </p:transition>
  <p:timing>
    <p:tnLst>
      <p:par>
        <p:cTn id="1" dur="indefinite" restart="never" nodeType="tmRoot"/>
      </p:par>
    </p:tnLst>
  </p:timing>
</p:sld>
</file>

<file path=ppt/slides/slide4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3010" name="Image 2" descr="Manx 03.jp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4" name="ZoneTexte 3"/>
          <p:cNvSpPr txBox="1"/>
          <p:nvPr/>
        </p:nvSpPr>
        <p:spPr>
          <a:xfrm>
            <a:off x="8010381" y="188640"/>
            <a:ext cx="954107" cy="461665"/>
          </a:xfrm>
          <a:prstGeom prst="rect">
            <a:avLst/>
          </a:prstGeom>
          <a:solidFill>
            <a:srgbClr val="FFC000"/>
          </a:solidFill>
          <a:effectLst>
            <a:glow rad="139700">
              <a:schemeClr val="accent6">
                <a:satMod val="175000"/>
                <a:alpha val="40000"/>
              </a:schemeClr>
            </a:glow>
          </a:effectLst>
        </p:spPr>
        <p:txBody>
          <a:bodyPr wrap="none">
            <a:spAutoFit/>
          </a:bodyPr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fr-FR" sz="2400" b="1" dirty="0">
                <a:latin typeface="Times New Roman" pitchFamily="18" charset="0"/>
                <a:cs typeface="Times New Roman" pitchFamily="18" charset="0"/>
              </a:rPr>
              <a:t>Manx</a:t>
            </a:r>
          </a:p>
        </p:txBody>
      </p:sp>
    </p:spTree>
  </p:cSld>
  <p:clrMapOvr>
    <a:masterClrMapping/>
  </p:clrMapOvr>
  <p:transition>
    <p:split/>
  </p:transition>
  <p:timing>
    <p:tnLst>
      <p:par>
        <p:cTn id="1" dur="indefinite" restart="never" nodeType="tmRoot"/>
      </p:par>
    </p:tnLst>
  </p:timing>
</p:sld>
</file>

<file path=ppt/slides/slide4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4034" name="Image 1" descr="Mau égyptien 05.jp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3" name="ZoneTexte 2"/>
          <p:cNvSpPr txBox="1"/>
          <p:nvPr/>
        </p:nvSpPr>
        <p:spPr>
          <a:xfrm>
            <a:off x="135684" y="116632"/>
            <a:ext cx="1988044" cy="461665"/>
          </a:xfrm>
          <a:prstGeom prst="rect">
            <a:avLst/>
          </a:prstGeom>
          <a:solidFill>
            <a:schemeClr val="accent2">
              <a:lumMod val="60000"/>
              <a:lumOff val="40000"/>
            </a:schemeClr>
          </a:solidFill>
          <a:effectLst>
            <a:glow rad="139700">
              <a:schemeClr val="accent5">
                <a:satMod val="175000"/>
                <a:alpha val="40000"/>
              </a:schemeClr>
            </a:glow>
          </a:effectLst>
        </p:spPr>
        <p:txBody>
          <a:bodyPr wrap="none">
            <a:spAutoFit/>
          </a:bodyPr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fr-FR" sz="2400" b="1" dirty="0">
                <a:solidFill>
                  <a:srgbClr val="7030A0"/>
                </a:solidFill>
                <a:latin typeface="Times New Roman" pitchFamily="18" charset="0"/>
                <a:cs typeface="Times New Roman" pitchFamily="18" charset="0"/>
              </a:rPr>
              <a:t>Mau égyptien</a:t>
            </a:r>
          </a:p>
        </p:txBody>
      </p:sp>
    </p:spTree>
  </p:cSld>
  <p:clrMapOvr>
    <a:masterClrMapping/>
  </p:clrMapOvr>
  <p:transition>
    <p:split/>
  </p:transition>
  <p:timing>
    <p:tnLst>
      <p:par>
        <p:cTn id="1" dur="indefinite" restart="never" nodeType="tmRoot"/>
      </p:par>
    </p:tnLst>
  </p:timing>
</p:sld>
</file>

<file path=ppt/slides/slide4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5058" name="Image 1" descr="Minskin 01.jp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3" name="ZoneTexte 2"/>
          <p:cNvSpPr txBox="1"/>
          <p:nvPr/>
        </p:nvSpPr>
        <p:spPr>
          <a:xfrm>
            <a:off x="179512" y="188640"/>
            <a:ext cx="1279517" cy="461665"/>
          </a:xfrm>
          <a:prstGeom prst="rect">
            <a:avLst/>
          </a:prstGeom>
          <a:solidFill>
            <a:schemeClr val="tx2">
              <a:lumMod val="60000"/>
              <a:lumOff val="40000"/>
            </a:schemeClr>
          </a:solidFill>
          <a:effectLst>
            <a:glow rad="139700">
              <a:schemeClr val="accent2">
                <a:satMod val="175000"/>
                <a:alpha val="40000"/>
              </a:schemeClr>
            </a:glow>
          </a:effectLst>
        </p:spPr>
        <p:txBody>
          <a:bodyPr wrap="none">
            <a:spAutoFit/>
          </a:bodyPr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fr-FR" sz="2400" b="1" dirty="0">
                <a:solidFill>
                  <a:srgbClr val="FFC000"/>
                </a:solidFill>
                <a:latin typeface="Times New Roman" pitchFamily="18" charset="0"/>
                <a:cs typeface="Times New Roman" pitchFamily="18" charset="0"/>
              </a:rPr>
              <a:t>Minskin</a:t>
            </a:r>
          </a:p>
        </p:txBody>
      </p:sp>
    </p:spTree>
  </p:cSld>
  <p:clrMapOvr>
    <a:masterClrMapping/>
  </p:clrMapOvr>
  <p:transition>
    <p:split/>
  </p:transition>
  <p:timing>
    <p:tnLst>
      <p:par>
        <p:cTn id="1" dur="indefinite" restart="never" nodeType="tmRoot"/>
      </p:par>
    </p:tnLst>
  </p:timing>
</p:sld>
</file>

<file path=ppt/slides/slide4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6082" name="Image 1" descr="Munchkin 03.jp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3" name="ZoneTexte 2"/>
          <p:cNvSpPr txBox="1"/>
          <p:nvPr/>
        </p:nvSpPr>
        <p:spPr>
          <a:xfrm>
            <a:off x="7410857" y="188640"/>
            <a:ext cx="1553631" cy="461665"/>
          </a:xfrm>
          <a:prstGeom prst="rect">
            <a:avLst/>
          </a:prstGeom>
          <a:solidFill>
            <a:schemeClr val="bg2">
              <a:lumMod val="50000"/>
            </a:schemeClr>
          </a:solidFill>
          <a:effectLst>
            <a:glow rad="101600">
              <a:schemeClr val="accent1">
                <a:satMod val="175000"/>
                <a:alpha val="40000"/>
              </a:schemeClr>
            </a:glow>
          </a:effectLst>
        </p:spPr>
        <p:txBody>
          <a:bodyPr wrap="none">
            <a:spAutoFit/>
          </a:bodyPr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fr-FR" sz="2400" b="1" dirty="0">
                <a:solidFill>
                  <a:srgbClr val="FFC000"/>
                </a:solidFill>
                <a:latin typeface="Times New Roman" pitchFamily="18" charset="0"/>
                <a:cs typeface="Times New Roman" pitchFamily="18" charset="0"/>
              </a:rPr>
              <a:t>Munchkin</a:t>
            </a:r>
          </a:p>
        </p:txBody>
      </p:sp>
    </p:spTree>
  </p:cSld>
  <p:clrMapOvr>
    <a:masterClrMapping/>
  </p:clrMapOvr>
  <p:transition>
    <p:split/>
  </p:transition>
  <p:timing>
    <p:tnLst>
      <p:par>
        <p:cTn id="1" dur="indefinite" restart="never" nodeType="tmRoot"/>
      </p:par>
    </p:tnLst>
  </p:timing>
</p:sld>
</file>

<file path=ppt/slides/slide4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7106" name="Image 1" descr="Nebelung 02.jp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3" name="ZoneTexte 2"/>
          <p:cNvSpPr txBox="1"/>
          <p:nvPr/>
        </p:nvSpPr>
        <p:spPr>
          <a:xfrm>
            <a:off x="2490522" y="159023"/>
            <a:ext cx="1433406" cy="461665"/>
          </a:xfrm>
          <a:prstGeom prst="rect">
            <a:avLst/>
          </a:prstGeom>
          <a:solidFill>
            <a:schemeClr val="accent3">
              <a:lumMod val="50000"/>
            </a:schemeClr>
          </a:solidFill>
          <a:effectLst>
            <a:glow rad="139700">
              <a:schemeClr val="accent3">
                <a:satMod val="175000"/>
                <a:alpha val="40000"/>
              </a:schemeClr>
            </a:glow>
          </a:effectLst>
        </p:spPr>
        <p:txBody>
          <a:bodyPr wrap="none">
            <a:spAutoFit/>
          </a:bodyPr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fr-FR" sz="2400" b="1" dirty="0">
                <a:solidFill>
                  <a:srgbClr val="FFC000"/>
                </a:solidFill>
                <a:latin typeface="Times New Roman" pitchFamily="18" charset="0"/>
                <a:cs typeface="Times New Roman" pitchFamily="18" charset="0"/>
              </a:rPr>
              <a:t>Nebelung</a:t>
            </a:r>
          </a:p>
        </p:txBody>
      </p:sp>
    </p:spTree>
  </p:cSld>
  <p:clrMapOvr>
    <a:masterClrMapping/>
  </p:clrMapOvr>
  <p:transition>
    <p:split/>
  </p:transition>
  <p:timing>
    <p:tnLst>
      <p:par>
        <p:cTn id="1" dur="indefinite" restart="never" nodeType="tmRoot"/>
      </p:par>
    </p:tnLst>
  </p:timing>
</p:sld>
</file>

<file path=ppt/slides/slide4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8130" name="Image 1" descr="Ocicat 07.jp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3" name="ZoneTexte 2"/>
          <p:cNvSpPr txBox="1"/>
          <p:nvPr/>
        </p:nvSpPr>
        <p:spPr>
          <a:xfrm>
            <a:off x="7927023" y="188640"/>
            <a:ext cx="1037465" cy="461665"/>
          </a:xfrm>
          <a:prstGeom prst="rect">
            <a:avLst/>
          </a:prstGeom>
          <a:solidFill>
            <a:schemeClr val="accent6">
              <a:lumMod val="60000"/>
              <a:lumOff val="40000"/>
            </a:schemeClr>
          </a:solidFill>
          <a:effectLst>
            <a:glow rad="139700">
              <a:schemeClr val="accent6">
                <a:satMod val="175000"/>
                <a:alpha val="40000"/>
              </a:schemeClr>
            </a:glow>
          </a:effectLst>
        </p:spPr>
        <p:txBody>
          <a:bodyPr wrap="none">
            <a:spAutoFit/>
          </a:bodyPr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fr-FR" sz="2400" b="1" dirty="0">
                <a:solidFill>
                  <a:schemeClr val="accent2">
                    <a:lumMod val="75000"/>
                  </a:schemeClr>
                </a:solidFill>
                <a:latin typeface="Times New Roman" pitchFamily="18" charset="0"/>
                <a:cs typeface="Times New Roman" pitchFamily="18" charset="0"/>
              </a:rPr>
              <a:t>Ocicat</a:t>
            </a:r>
          </a:p>
        </p:txBody>
      </p:sp>
    </p:spTree>
  </p:cSld>
  <p:clrMapOvr>
    <a:masterClrMapping/>
  </p:clrMapOvr>
  <p:transition>
    <p:split/>
  </p:transition>
  <p:timing>
    <p:tnLst>
      <p:par>
        <p:cTn id="1" dur="indefinite" restart="never" nodeType="tmRoot"/>
      </p:par>
    </p:tnLst>
  </p:timing>
</p:sld>
</file>

<file path=ppt/slides/slide4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9154" name="Image 1" descr="Oriental longhair 03.jp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3" name="ZoneTexte 2"/>
          <p:cNvSpPr txBox="1"/>
          <p:nvPr/>
        </p:nvSpPr>
        <p:spPr>
          <a:xfrm>
            <a:off x="179512" y="188640"/>
            <a:ext cx="2481770" cy="461665"/>
          </a:xfrm>
          <a:prstGeom prst="rect">
            <a:avLst/>
          </a:prstGeom>
          <a:solidFill>
            <a:schemeClr val="accent3">
              <a:lumMod val="60000"/>
              <a:lumOff val="40000"/>
            </a:schemeClr>
          </a:solidFill>
          <a:effectLst>
            <a:glow rad="139700">
              <a:schemeClr val="accent3">
                <a:satMod val="175000"/>
                <a:alpha val="40000"/>
              </a:schemeClr>
            </a:glow>
          </a:effectLst>
        </p:spPr>
        <p:txBody>
          <a:bodyPr wrap="none">
            <a:spAutoFit/>
          </a:bodyPr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fr-FR" sz="2400" b="1" dirty="0">
                <a:solidFill>
                  <a:schemeClr val="accent3">
                    <a:lumMod val="50000"/>
                  </a:schemeClr>
                </a:solidFill>
                <a:latin typeface="Times New Roman" pitchFamily="18" charset="0"/>
                <a:cs typeface="Times New Roman" pitchFamily="18" charset="0"/>
              </a:rPr>
              <a:t>Oriental longhair</a:t>
            </a:r>
          </a:p>
        </p:txBody>
      </p:sp>
    </p:spTree>
  </p:cSld>
  <p:clrMapOvr>
    <a:masterClrMapping/>
  </p:clrMapOvr>
  <p:transition>
    <p:split/>
  </p:transition>
  <p:timing>
    <p:tnLst>
      <p:par>
        <p:cTn id="1" dur="indefinite" restart="never" nodeType="tmRoot"/>
      </p:par>
    </p:tnLst>
  </p:timing>
</p:sld>
</file>

<file path=ppt/slides/slide4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0178" name="Image 1" descr="Oriental shorthair 05.jp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3" name="ZoneTexte 2"/>
          <p:cNvSpPr txBox="1"/>
          <p:nvPr/>
        </p:nvSpPr>
        <p:spPr>
          <a:xfrm>
            <a:off x="6362493" y="188640"/>
            <a:ext cx="2601995" cy="461665"/>
          </a:xfrm>
          <a:prstGeom prst="rect">
            <a:avLst/>
          </a:prstGeom>
          <a:solidFill>
            <a:schemeClr val="bg2">
              <a:lumMod val="50000"/>
            </a:schemeClr>
          </a:solidFill>
          <a:effectLst>
            <a:glow rad="139700">
              <a:schemeClr val="accent6">
                <a:satMod val="175000"/>
                <a:alpha val="40000"/>
              </a:schemeClr>
            </a:glow>
          </a:effectLst>
        </p:spPr>
        <p:txBody>
          <a:bodyPr wrap="none">
            <a:spAutoFit/>
          </a:bodyPr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fr-FR" sz="2400" b="1" dirty="0">
                <a:solidFill>
                  <a:srgbClr val="FFC000"/>
                </a:solidFill>
                <a:latin typeface="Times New Roman" pitchFamily="18" charset="0"/>
                <a:cs typeface="Times New Roman" pitchFamily="18" charset="0"/>
              </a:rPr>
              <a:t>Oriental shorthair</a:t>
            </a:r>
          </a:p>
        </p:txBody>
      </p:sp>
    </p:spTree>
  </p:cSld>
  <p:clrMapOvr>
    <a:masterClrMapping/>
  </p:clrMapOvr>
  <p:transition>
    <p:split/>
  </p:transition>
  <p:timing>
    <p:tnLst>
      <p:par>
        <p:cTn id="1" dur="indefinite" restart="never" nodeType="tmRoot"/>
      </p:par>
    </p:tnLst>
  </p:timing>
</p:sld>
</file>

<file path=ppt/slides/slide4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1202" name="Image 1" descr="Persan 01.jp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3" name="ZoneTexte 2"/>
          <p:cNvSpPr txBox="1"/>
          <p:nvPr/>
        </p:nvSpPr>
        <p:spPr>
          <a:xfrm>
            <a:off x="169270" y="159023"/>
            <a:ext cx="1090362" cy="461665"/>
          </a:xfrm>
          <a:prstGeom prst="rect">
            <a:avLst/>
          </a:prstGeom>
          <a:solidFill>
            <a:schemeClr val="accent2">
              <a:lumMod val="40000"/>
              <a:lumOff val="60000"/>
            </a:schemeClr>
          </a:solidFill>
          <a:effectLst>
            <a:glow rad="139700">
              <a:schemeClr val="accent4">
                <a:satMod val="175000"/>
                <a:alpha val="40000"/>
              </a:schemeClr>
            </a:glow>
          </a:effectLst>
        </p:spPr>
        <p:txBody>
          <a:bodyPr wrap="none">
            <a:spAutoFit/>
          </a:bodyPr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fr-FR" sz="2400" b="1" dirty="0">
                <a:solidFill>
                  <a:schemeClr val="accent2">
                    <a:lumMod val="75000"/>
                  </a:schemeClr>
                </a:solidFill>
                <a:latin typeface="Times New Roman" pitchFamily="18" charset="0"/>
                <a:cs typeface="Times New Roman" pitchFamily="18" charset="0"/>
              </a:rPr>
              <a:t>Persan</a:t>
            </a:r>
          </a:p>
        </p:txBody>
      </p:sp>
    </p:spTree>
  </p:cSld>
  <p:clrMapOvr>
    <a:masterClrMapping/>
  </p:clrMapOvr>
  <p:transition>
    <p:split/>
  </p:transition>
  <p:timing>
    <p:tnLst>
      <p:par>
        <p:cTn id="1" dur="indefinite" restart="never" nodeType="tmRoot"/>
      </p:par>
    </p:tnLst>
  </p:timing>
</p:sld>
</file>

<file path=ppt/slides/slide5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2226" name="Image 1" descr="Peterbald 06.jp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3" name="ZoneTexte 2"/>
          <p:cNvSpPr txBox="1"/>
          <p:nvPr/>
        </p:nvSpPr>
        <p:spPr>
          <a:xfrm>
            <a:off x="154206" y="188640"/>
            <a:ext cx="1465466" cy="461665"/>
          </a:xfrm>
          <a:prstGeom prst="rect">
            <a:avLst/>
          </a:prstGeom>
          <a:solidFill>
            <a:schemeClr val="accent4">
              <a:lumMod val="60000"/>
              <a:lumOff val="40000"/>
            </a:schemeClr>
          </a:solidFill>
          <a:effectLst>
            <a:glow rad="139700">
              <a:schemeClr val="accent4">
                <a:satMod val="175000"/>
                <a:alpha val="40000"/>
              </a:schemeClr>
            </a:glow>
          </a:effectLst>
        </p:spPr>
        <p:txBody>
          <a:bodyPr wrap="none">
            <a:spAutoFit/>
          </a:bodyPr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fr-FR" sz="2400" b="1" dirty="0">
                <a:solidFill>
                  <a:schemeClr val="accent4">
                    <a:lumMod val="75000"/>
                  </a:schemeClr>
                </a:solidFill>
                <a:latin typeface="Times New Roman" pitchFamily="18" charset="0"/>
                <a:cs typeface="Times New Roman" pitchFamily="18" charset="0"/>
              </a:rPr>
              <a:t>Peterbald</a:t>
            </a:r>
          </a:p>
        </p:txBody>
      </p:sp>
    </p:spTree>
  </p:cSld>
  <p:clrMapOvr>
    <a:masterClrMapping/>
  </p:clrMapOvr>
  <p:transition>
    <p:split/>
  </p:transition>
  <p:timing>
    <p:tnLst>
      <p:par>
        <p:cTn id="1" dur="indefinite" restart="never" nodeType="tmRoot"/>
      </p:par>
    </p:tnLst>
  </p:timing>
</p:sld>
</file>

<file path=ppt/slides/slide5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3250" name="Image 1" descr="Pixie-bob 05.jp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3" name="ZoneTexte 2"/>
          <p:cNvSpPr txBox="1"/>
          <p:nvPr/>
        </p:nvSpPr>
        <p:spPr>
          <a:xfrm>
            <a:off x="7532686" y="188640"/>
            <a:ext cx="1431802" cy="461665"/>
          </a:xfrm>
          <a:prstGeom prst="rect">
            <a:avLst/>
          </a:prstGeom>
          <a:solidFill>
            <a:schemeClr val="accent6">
              <a:lumMod val="60000"/>
              <a:lumOff val="40000"/>
            </a:schemeClr>
          </a:solidFill>
          <a:effectLst>
            <a:glow rad="139700">
              <a:schemeClr val="accent6">
                <a:satMod val="175000"/>
                <a:alpha val="40000"/>
              </a:schemeClr>
            </a:glow>
          </a:effectLst>
        </p:spPr>
        <p:txBody>
          <a:bodyPr wrap="none">
            <a:spAutoFit/>
          </a:bodyPr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fr-FR" sz="2400" b="1" dirty="0">
                <a:solidFill>
                  <a:schemeClr val="accent6">
                    <a:lumMod val="50000"/>
                  </a:schemeClr>
                </a:solidFill>
                <a:latin typeface="Times New Roman" pitchFamily="18" charset="0"/>
                <a:cs typeface="Times New Roman" pitchFamily="18" charset="0"/>
              </a:rPr>
              <a:t>Pixie-bob</a:t>
            </a:r>
          </a:p>
        </p:txBody>
      </p:sp>
    </p:spTree>
  </p:cSld>
  <p:clrMapOvr>
    <a:masterClrMapping/>
  </p:clrMapOvr>
  <p:transition>
    <p:split/>
  </p:transition>
  <p:timing>
    <p:tnLst>
      <p:par>
        <p:cTn id="1" dur="indefinite" restart="never" nodeType="tmRoot"/>
      </p:par>
    </p:tnLst>
  </p:timing>
</p:sld>
</file>

<file path=ppt/slides/slide5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4274" name="Image 1" descr="Ragamuffin 02.jp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3" name="ZoneTexte 2"/>
          <p:cNvSpPr txBox="1"/>
          <p:nvPr/>
        </p:nvSpPr>
        <p:spPr>
          <a:xfrm>
            <a:off x="179512" y="116632"/>
            <a:ext cx="1758816" cy="461665"/>
          </a:xfrm>
          <a:prstGeom prst="rect">
            <a:avLst/>
          </a:prstGeom>
          <a:solidFill>
            <a:srgbClr val="92D050"/>
          </a:solidFill>
          <a:effectLst>
            <a:glow rad="139700">
              <a:schemeClr val="accent3">
                <a:satMod val="175000"/>
                <a:alpha val="40000"/>
              </a:schemeClr>
            </a:glow>
          </a:effectLst>
        </p:spPr>
        <p:txBody>
          <a:bodyPr wrap="none">
            <a:spAutoFit/>
          </a:bodyPr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fr-FR" sz="2400" b="1" dirty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>Ragamuffin</a:t>
            </a:r>
          </a:p>
        </p:txBody>
      </p:sp>
    </p:spTree>
  </p:cSld>
  <p:clrMapOvr>
    <a:masterClrMapping/>
  </p:clrMapOvr>
  <p:transition>
    <p:split/>
  </p:transition>
  <p:timing>
    <p:tnLst>
      <p:par>
        <p:cTn id="1" dur="indefinite" restart="never" nodeType="tmRoot"/>
      </p:par>
    </p:tnLst>
  </p:timing>
</p:sld>
</file>

<file path=ppt/slides/slide5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5298" name="Image 1" descr="Ragdoll 08.jp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3" name="ZoneTexte 2"/>
          <p:cNvSpPr txBox="1"/>
          <p:nvPr/>
        </p:nvSpPr>
        <p:spPr>
          <a:xfrm>
            <a:off x="121051" y="188640"/>
            <a:ext cx="1210589" cy="461665"/>
          </a:xfrm>
          <a:prstGeom prst="rect">
            <a:avLst/>
          </a:prstGeom>
          <a:solidFill>
            <a:schemeClr val="accent2">
              <a:lumMod val="60000"/>
              <a:lumOff val="40000"/>
            </a:schemeClr>
          </a:solidFill>
          <a:effectLst>
            <a:glow rad="139700">
              <a:schemeClr val="accent2">
                <a:satMod val="175000"/>
                <a:alpha val="40000"/>
              </a:schemeClr>
            </a:glow>
          </a:effectLst>
        </p:spPr>
        <p:txBody>
          <a:bodyPr wrap="none">
            <a:spAutoFit/>
          </a:bodyPr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fr-FR" sz="2400" b="1" dirty="0">
                <a:solidFill>
                  <a:schemeClr val="accent6">
                    <a:lumMod val="50000"/>
                  </a:schemeClr>
                </a:solidFill>
                <a:latin typeface="Times New Roman" pitchFamily="18" charset="0"/>
                <a:cs typeface="Times New Roman" pitchFamily="18" charset="0"/>
              </a:rPr>
              <a:t>Ragdoll</a:t>
            </a:r>
          </a:p>
        </p:txBody>
      </p:sp>
    </p:spTree>
  </p:cSld>
  <p:clrMapOvr>
    <a:masterClrMapping/>
  </p:clrMapOvr>
  <p:transition>
    <p:split/>
  </p:transition>
  <p:timing>
    <p:tnLst>
      <p:par>
        <p:cTn id="1" dur="indefinite" restart="never" nodeType="tmRoot"/>
      </p:par>
    </p:tnLst>
  </p:timing>
</p:sld>
</file>

<file path=ppt/slides/slide5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6322" name="Image 1" descr="Rex de Cornouailles 05.jp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3" name="ZoneTexte 2"/>
          <p:cNvSpPr txBox="1"/>
          <p:nvPr/>
        </p:nvSpPr>
        <p:spPr>
          <a:xfrm>
            <a:off x="153394" y="188640"/>
            <a:ext cx="2834430" cy="461665"/>
          </a:xfrm>
          <a:prstGeom prst="rect">
            <a:avLst/>
          </a:prstGeom>
          <a:solidFill>
            <a:schemeClr val="bg2">
              <a:lumMod val="90000"/>
            </a:schemeClr>
          </a:solidFill>
          <a:effectLst>
            <a:glow rad="101600">
              <a:schemeClr val="accent5">
                <a:satMod val="175000"/>
                <a:alpha val="40000"/>
              </a:schemeClr>
            </a:glow>
          </a:effectLst>
        </p:spPr>
        <p:txBody>
          <a:bodyPr wrap="none">
            <a:spAutoFit/>
          </a:bodyPr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fr-FR" sz="2400" b="1" dirty="0">
                <a:solidFill>
                  <a:schemeClr val="bg2">
                    <a:lumMod val="50000"/>
                  </a:schemeClr>
                </a:solidFill>
                <a:latin typeface="Times New Roman" pitchFamily="18" charset="0"/>
                <a:cs typeface="Times New Roman" pitchFamily="18" charset="0"/>
              </a:rPr>
              <a:t>Rex de Cornouailles</a:t>
            </a:r>
          </a:p>
        </p:txBody>
      </p:sp>
    </p:spTree>
  </p:cSld>
  <p:clrMapOvr>
    <a:masterClrMapping/>
  </p:clrMapOvr>
  <p:transition>
    <p:split/>
  </p:transition>
  <p:timing>
    <p:tnLst>
      <p:par>
        <p:cTn id="1" dur="indefinite" restart="never" nodeType="tmRoot"/>
      </p:par>
    </p:tnLst>
  </p:timing>
</p:sld>
</file>

<file path=ppt/slides/slide5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7346" name="Image 1" descr="Sacré de Birmanie 02.jp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3" name="ZoneTexte 2"/>
          <p:cNvSpPr txBox="1"/>
          <p:nvPr/>
        </p:nvSpPr>
        <p:spPr>
          <a:xfrm>
            <a:off x="6372200" y="188640"/>
            <a:ext cx="2610010" cy="461665"/>
          </a:xfrm>
          <a:prstGeom prst="rect">
            <a:avLst/>
          </a:prstGeom>
          <a:solidFill>
            <a:schemeClr val="tx2">
              <a:lumMod val="20000"/>
              <a:lumOff val="80000"/>
            </a:schemeClr>
          </a:solidFill>
          <a:effectLst>
            <a:glow rad="101600">
              <a:schemeClr val="accent2">
                <a:satMod val="175000"/>
                <a:alpha val="40000"/>
              </a:schemeClr>
            </a:glow>
          </a:effectLst>
        </p:spPr>
        <p:txBody>
          <a:bodyPr wrap="none">
            <a:spAutoFit/>
          </a:bodyPr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fr-FR" sz="2400" b="1" dirty="0">
                <a:solidFill>
                  <a:srgbClr val="FF00FF"/>
                </a:solidFill>
                <a:latin typeface="Times New Roman" pitchFamily="18" charset="0"/>
                <a:cs typeface="Times New Roman" pitchFamily="18" charset="0"/>
              </a:rPr>
              <a:t>Sacré de Birmanie</a:t>
            </a:r>
          </a:p>
        </p:txBody>
      </p:sp>
    </p:spTree>
  </p:cSld>
  <p:clrMapOvr>
    <a:masterClrMapping/>
  </p:clrMapOvr>
  <p:transition>
    <p:split/>
  </p:transition>
  <p:timing>
    <p:tnLst>
      <p:par>
        <p:cTn id="1" dur="indefinite" restart="never" nodeType="tmRoot"/>
      </p:par>
    </p:tnLst>
  </p:timing>
</p:sld>
</file>

<file path=ppt/slides/slide5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8370" name="Image 1" descr="Safari 13.jp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3" name="ZoneTexte 2"/>
          <p:cNvSpPr txBox="1"/>
          <p:nvPr/>
        </p:nvSpPr>
        <p:spPr>
          <a:xfrm>
            <a:off x="7904709" y="260648"/>
            <a:ext cx="987771" cy="461665"/>
          </a:xfrm>
          <a:prstGeom prst="rect">
            <a:avLst/>
          </a:prstGeom>
          <a:solidFill>
            <a:schemeClr val="bg1">
              <a:lumMod val="50000"/>
            </a:schemeClr>
          </a:solidFill>
          <a:effectLst>
            <a:glow rad="139700">
              <a:schemeClr val="accent6">
                <a:satMod val="175000"/>
                <a:alpha val="40000"/>
              </a:schemeClr>
            </a:glow>
          </a:effectLst>
        </p:spPr>
        <p:txBody>
          <a:bodyPr wrap="none">
            <a:spAutoFit/>
          </a:bodyPr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fr-FR" sz="2400" b="1" dirty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Safari</a:t>
            </a:r>
          </a:p>
        </p:txBody>
      </p:sp>
    </p:spTree>
  </p:cSld>
  <p:clrMapOvr>
    <a:masterClrMapping/>
  </p:clrMapOvr>
  <p:transition>
    <p:split/>
  </p:transition>
  <p:timing>
    <p:tnLst>
      <p:par>
        <p:cTn id="1" dur="indefinite" restart="never" nodeType="tmRoot"/>
      </p:par>
    </p:tnLst>
  </p:timing>
</p:sld>
</file>

<file path=ppt/slides/slide5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9394" name="Image 1" descr="Savannah 04.jp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3" name="ZoneTexte 2"/>
          <p:cNvSpPr txBox="1"/>
          <p:nvPr/>
        </p:nvSpPr>
        <p:spPr>
          <a:xfrm>
            <a:off x="205375" y="188640"/>
            <a:ext cx="1486305" cy="461665"/>
          </a:xfrm>
          <a:prstGeom prst="rect">
            <a:avLst/>
          </a:prstGeom>
          <a:solidFill>
            <a:srgbClr val="7030A0"/>
          </a:solidFill>
          <a:effectLst>
            <a:glow rad="139700">
              <a:schemeClr val="accent6">
                <a:satMod val="175000"/>
                <a:alpha val="40000"/>
              </a:schemeClr>
            </a:glow>
          </a:effectLst>
        </p:spPr>
        <p:txBody>
          <a:bodyPr wrap="none">
            <a:spAutoFit/>
          </a:bodyPr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fr-FR" sz="2400" b="1" dirty="0">
                <a:solidFill>
                  <a:srgbClr val="FFC000"/>
                </a:solidFill>
                <a:latin typeface="Times New Roman" pitchFamily="18" charset="0"/>
                <a:cs typeface="Times New Roman" pitchFamily="18" charset="0"/>
              </a:rPr>
              <a:t>Savannah</a:t>
            </a:r>
          </a:p>
        </p:txBody>
      </p:sp>
      <p:sp>
        <p:nvSpPr>
          <p:cNvPr id="59398" name="ZoneTexte 3"/>
          <p:cNvSpPr txBox="1">
            <a:spLocks noChangeArrowheads="1"/>
          </p:cNvSpPr>
          <p:nvPr/>
        </p:nvSpPr>
        <p:spPr bwMode="auto">
          <a:xfrm>
            <a:off x="123825" y="765175"/>
            <a:ext cx="2432050" cy="3079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9pPr>
          </a:lstStyle>
          <a:p>
            <a:pPr algn="ctr" eaLnBrk="1" hangingPunct="1"/>
            <a:r>
              <a:rPr lang="fr-FR" sz="1400" b="1">
                <a:solidFill>
                  <a:srgbClr val="FFC000"/>
                </a:solidFill>
                <a:latin typeface="Times New Roman" pitchFamily="18" charset="0"/>
                <a:cs typeface="Times New Roman" pitchFamily="18" charset="0"/>
              </a:rPr>
              <a:t>Le plus grand chat du monde</a:t>
            </a:r>
          </a:p>
        </p:txBody>
      </p:sp>
    </p:spTree>
  </p:cSld>
  <p:clrMapOvr>
    <a:masterClrMapping/>
  </p:clrMapOvr>
  <p:transition>
    <p:split/>
  </p:transition>
  <p:timing>
    <p:tnLst>
      <p:par>
        <p:cTn id="1" dur="indefinite" restart="never" nodeType="tmRoot"/>
      </p:par>
    </p:tnLst>
  </p:timing>
</p:sld>
</file>

<file path=ppt/slides/slide5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0418" name="Image 1" descr="Scottish fold 07.jp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3" name="ZoneTexte 2"/>
          <p:cNvSpPr txBox="1"/>
          <p:nvPr/>
        </p:nvSpPr>
        <p:spPr>
          <a:xfrm>
            <a:off x="7146362" y="188640"/>
            <a:ext cx="1818126" cy="461665"/>
          </a:xfrm>
          <a:prstGeom prst="rect">
            <a:avLst/>
          </a:prstGeom>
          <a:solidFill>
            <a:schemeClr val="bg2">
              <a:lumMod val="90000"/>
            </a:schemeClr>
          </a:solidFill>
          <a:effectLst>
            <a:glow rad="139700">
              <a:schemeClr val="accent6">
                <a:satMod val="175000"/>
                <a:alpha val="40000"/>
              </a:schemeClr>
            </a:glow>
          </a:effectLst>
        </p:spPr>
        <p:txBody>
          <a:bodyPr wrap="none">
            <a:spAutoFit/>
          </a:bodyPr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fr-FR" sz="2400" b="1" dirty="0">
                <a:solidFill>
                  <a:schemeClr val="accent6">
                    <a:lumMod val="50000"/>
                  </a:schemeClr>
                </a:solidFill>
                <a:latin typeface="Times New Roman" pitchFamily="18" charset="0"/>
                <a:cs typeface="Times New Roman" pitchFamily="18" charset="0"/>
              </a:rPr>
              <a:t>Scottish fold</a:t>
            </a:r>
          </a:p>
        </p:txBody>
      </p:sp>
    </p:spTree>
  </p:cSld>
  <p:clrMapOvr>
    <a:masterClrMapping/>
  </p:clrMapOvr>
  <p:transition>
    <p:split/>
  </p:transition>
  <p:timing>
    <p:tnLst>
      <p:par>
        <p:cTn id="1" dur="indefinite" restart="never" nodeType="tmRoot"/>
      </p:par>
    </p:tnLst>
  </p:timing>
</p:sld>
</file>

<file path=ppt/slides/slide5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1442" name="Image 1" descr="Selkirk Rex 05.jp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3" name="ZoneTexte 2"/>
          <p:cNvSpPr txBox="1"/>
          <p:nvPr/>
        </p:nvSpPr>
        <p:spPr>
          <a:xfrm>
            <a:off x="124265" y="116632"/>
            <a:ext cx="1639423" cy="461665"/>
          </a:xfrm>
          <a:prstGeom prst="rect">
            <a:avLst/>
          </a:prstGeom>
          <a:solidFill>
            <a:schemeClr val="tx2">
              <a:lumMod val="20000"/>
              <a:lumOff val="80000"/>
            </a:schemeClr>
          </a:solidFill>
          <a:effectLst>
            <a:glow rad="139700">
              <a:schemeClr val="accent1">
                <a:satMod val="175000"/>
                <a:alpha val="40000"/>
              </a:schemeClr>
            </a:glow>
          </a:effectLst>
        </p:spPr>
        <p:txBody>
          <a:bodyPr wrap="none">
            <a:spAutoFit/>
          </a:bodyPr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fr-FR" sz="2400" b="1" dirty="0">
                <a:solidFill>
                  <a:srgbClr val="0070C0"/>
                </a:solidFill>
                <a:latin typeface="Times New Roman" pitchFamily="18" charset="0"/>
                <a:cs typeface="Times New Roman" pitchFamily="18" charset="0"/>
              </a:rPr>
              <a:t>Selkirk rex</a:t>
            </a:r>
          </a:p>
        </p:txBody>
      </p:sp>
    </p:spTree>
  </p:cSld>
  <p:clrMapOvr>
    <a:masterClrMapping/>
  </p:clrMapOvr>
  <p:transition>
    <p:split/>
  </p:transition>
  <p:timing>
    <p:tnLst>
      <p:par>
        <p:cTn id="1" dur="indefinite" restart="never" nodeType="tmRoot"/>
      </p:par>
    </p:tnLst>
  </p:timing>
</p:sld>
</file>

<file path=ppt/slides/slide6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2466" name="Image 1" descr="Serengeti 01.jp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3" name="ZoneTexte 2"/>
          <p:cNvSpPr txBox="1"/>
          <p:nvPr/>
        </p:nvSpPr>
        <p:spPr>
          <a:xfrm>
            <a:off x="7555896" y="188640"/>
            <a:ext cx="1408592" cy="461665"/>
          </a:xfrm>
          <a:prstGeom prst="rect">
            <a:avLst/>
          </a:prstGeom>
          <a:solidFill>
            <a:schemeClr val="bg1">
              <a:lumMod val="75000"/>
            </a:schemeClr>
          </a:solidFill>
          <a:effectLst>
            <a:glow rad="101600">
              <a:schemeClr val="accent1">
                <a:satMod val="175000"/>
                <a:alpha val="40000"/>
              </a:schemeClr>
            </a:glow>
          </a:effectLst>
        </p:spPr>
        <p:txBody>
          <a:bodyPr wrap="none">
            <a:spAutoFit/>
          </a:bodyPr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fr-FR" sz="2400" b="1" dirty="0">
                <a:solidFill>
                  <a:srgbClr val="00B0F0"/>
                </a:solidFill>
                <a:latin typeface="Times New Roman" pitchFamily="18" charset="0"/>
                <a:cs typeface="Times New Roman" pitchFamily="18" charset="0"/>
              </a:rPr>
              <a:t>Serengeti</a:t>
            </a:r>
          </a:p>
        </p:txBody>
      </p:sp>
    </p:spTree>
  </p:cSld>
  <p:clrMapOvr>
    <a:masterClrMapping/>
  </p:clrMapOvr>
  <p:transition>
    <p:split/>
  </p:transition>
  <p:timing>
    <p:tnLst>
      <p:par>
        <p:cTn id="1" dur="indefinite" restart="never" nodeType="tmRoot"/>
      </p:par>
    </p:tnLst>
  </p:timing>
</p:sld>
</file>

<file path=ppt/slides/slide6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3490" name="Image 1" descr="Seychellois 04.jp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3" name="ZoneTexte 2"/>
          <p:cNvSpPr txBox="1"/>
          <p:nvPr/>
        </p:nvSpPr>
        <p:spPr>
          <a:xfrm>
            <a:off x="1800518" y="159023"/>
            <a:ext cx="1619354" cy="461665"/>
          </a:xfrm>
          <a:prstGeom prst="rect">
            <a:avLst/>
          </a:prstGeom>
          <a:solidFill>
            <a:schemeClr val="accent3">
              <a:lumMod val="40000"/>
              <a:lumOff val="60000"/>
            </a:schemeClr>
          </a:solidFill>
          <a:effectLst>
            <a:glow rad="139700">
              <a:schemeClr val="accent3">
                <a:satMod val="175000"/>
                <a:alpha val="40000"/>
              </a:schemeClr>
            </a:glow>
          </a:effectLst>
        </p:spPr>
        <p:txBody>
          <a:bodyPr wrap="none">
            <a:spAutoFit/>
          </a:bodyPr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fr-FR" sz="2400" b="1" dirty="0">
                <a:solidFill>
                  <a:schemeClr val="accent3">
                    <a:lumMod val="75000"/>
                  </a:schemeClr>
                </a:solidFill>
                <a:latin typeface="Times New Roman" pitchFamily="18" charset="0"/>
                <a:cs typeface="Times New Roman" pitchFamily="18" charset="0"/>
              </a:rPr>
              <a:t>Seychellois</a:t>
            </a:r>
          </a:p>
        </p:txBody>
      </p:sp>
    </p:spTree>
  </p:cSld>
  <p:clrMapOvr>
    <a:masterClrMapping/>
  </p:clrMapOvr>
  <p:transition>
    <p:split/>
  </p:transition>
  <p:timing>
    <p:tnLst>
      <p:par>
        <p:cTn id="1" dur="indefinite" restart="never" nodeType="tmRoot"/>
      </p:par>
    </p:tnLst>
  </p:timing>
</p:sld>
</file>

<file path=ppt/slides/slide6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4514" name="Image 1" descr="Siamois 07.jp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3" name="ZoneTexte 2"/>
          <p:cNvSpPr txBox="1"/>
          <p:nvPr/>
        </p:nvSpPr>
        <p:spPr>
          <a:xfrm>
            <a:off x="179512" y="188640"/>
            <a:ext cx="1210588" cy="461665"/>
          </a:xfrm>
          <a:prstGeom prst="rect">
            <a:avLst/>
          </a:prstGeom>
          <a:solidFill>
            <a:schemeClr val="accent3">
              <a:lumMod val="60000"/>
              <a:lumOff val="40000"/>
            </a:schemeClr>
          </a:solidFill>
          <a:effectLst>
            <a:glow rad="139700">
              <a:schemeClr val="accent1">
                <a:satMod val="175000"/>
                <a:alpha val="40000"/>
              </a:schemeClr>
            </a:glow>
          </a:effectLst>
        </p:spPr>
        <p:txBody>
          <a:bodyPr wrap="none">
            <a:spAutoFit/>
          </a:bodyPr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fr-FR" sz="2400" b="1" dirty="0">
                <a:solidFill>
                  <a:schemeClr val="accent3">
                    <a:lumMod val="50000"/>
                  </a:schemeClr>
                </a:solidFill>
                <a:latin typeface="Times New Roman" pitchFamily="18" charset="0"/>
                <a:cs typeface="Times New Roman" pitchFamily="18" charset="0"/>
              </a:rPr>
              <a:t>Siamois</a:t>
            </a:r>
          </a:p>
        </p:txBody>
      </p:sp>
    </p:spTree>
  </p:cSld>
  <p:clrMapOvr>
    <a:masterClrMapping/>
  </p:clrMapOvr>
  <p:transition>
    <p:split/>
  </p:transition>
  <p:timing>
    <p:tnLst>
      <p:par>
        <p:cTn id="1" dur="indefinite" restart="never" nodeType="tmRoot"/>
      </p:par>
    </p:tnLst>
  </p:timing>
</p:sld>
</file>

<file path=ppt/slides/slide6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5538" name="Image 1" descr="Sibérien 04.jp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3" name="ZoneTexte 2"/>
          <p:cNvSpPr txBox="1"/>
          <p:nvPr/>
        </p:nvSpPr>
        <p:spPr>
          <a:xfrm>
            <a:off x="7686574" y="188640"/>
            <a:ext cx="1277914" cy="461665"/>
          </a:xfrm>
          <a:prstGeom prst="rect">
            <a:avLst/>
          </a:prstGeom>
          <a:solidFill>
            <a:schemeClr val="accent6">
              <a:lumMod val="60000"/>
              <a:lumOff val="40000"/>
            </a:schemeClr>
          </a:solidFill>
          <a:effectLst>
            <a:glow rad="139700">
              <a:schemeClr val="accent6">
                <a:satMod val="175000"/>
                <a:alpha val="40000"/>
              </a:schemeClr>
            </a:glow>
          </a:effectLst>
        </p:spPr>
        <p:txBody>
          <a:bodyPr wrap="none">
            <a:spAutoFit/>
          </a:bodyPr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fr-FR" sz="2400" b="1" dirty="0">
                <a:solidFill>
                  <a:schemeClr val="accent6">
                    <a:lumMod val="50000"/>
                  </a:schemeClr>
                </a:solidFill>
                <a:latin typeface="Times New Roman" pitchFamily="18" charset="0"/>
                <a:cs typeface="Times New Roman" pitchFamily="18" charset="0"/>
              </a:rPr>
              <a:t>Sibérien</a:t>
            </a:r>
          </a:p>
        </p:txBody>
      </p:sp>
    </p:spTree>
  </p:cSld>
  <p:clrMapOvr>
    <a:masterClrMapping/>
  </p:clrMapOvr>
  <p:transition>
    <p:split/>
  </p:transition>
  <p:timing>
    <p:tnLst>
      <p:par>
        <p:cTn id="1" dur="indefinite" restart="never" nodeType="tmRoot"/>
      </p:par>
    </p:tnLst>
  </p:timing>
</p:sld>
</file>

<file path=ppt/slides/slide6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6562" name="Image 1" descr="Singapura 01.jp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3" name="ZoneTexte 2"/>
          <p:cNvSpPr txBox="1"/>
          <p:nvPr/>
        </p:nvSpPr>
        <p:spPr>
          <a:xfrm>
            <a:off x="7410858" y="188640"/>
            <a:ext cx="1553630" cy="461665"/>
          </a:xfrm>
          <a:prstGeom prst="rect">
            <a:avLst/>
          </a:prstGeom>
          <a:solidFill>
            <a:schemeClr val="accent4">
              <a:lumMod val="40000"/>
              <a:lumOff val="60000"/>
            </a:schemeClr>
          </a:solidFill>
          <a:effectLst>
            <a:glow rad="139700">
              <a:schemeClr val="accent4">
                <a:satMod val="175000"/>
                <a:alpha val="40000"/>
              </a:schemeClr>
            </a:glow>
          </a:effectLst>
        </p:spPr>
        <p:txBody>
          <a:bodyPr wrap="none">
            <a:spAutoFit/>
          </a:bodyPr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fr-FR" sz="2400" b="1" dirty="0">
                <a:solidFill>
                  <a:schemeClr val="bg2">
                    <a:lumMod val="50000"/>
                  </a:schemeClr>
                </a:solidFill>
                <a:latin typeface="Times New Roman" pitchFamily="18" charset="0"/>
                <a:cs typeface="Times New Roman" pitchFamily="18" charset="0"/>
              </a:rPr>
              <a:t>Singapura</a:t>
            </a:r>
          </a:p>
        </p:txBody>
      </p:sp>
    </p:spTree>
  </p:cSld>
  <p:clrMapOvr>
    <a:masterClrMapping/>
  </p:clrMapOvr>
  <p:transition>
    <p:split/>
  </p:transition>
  <p:timing>
    <p:tnLst>
      <p:par>
        <p:cTn id="1" dur="indefinite" restart="never" nodeType="tmRoot"/>
      </p:par>
    </p:tnLst>
  </p:timing>
</p:sld>
</file>

<file path=ppt/slides/slide6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7586" name="Image 1" descr="Skogkatt 08.jp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3" name="ZoneTexte 2"/>
          <p:cNvSpPr txBox="1"/>
          <p:nvPr/>
        </p:nvSpPr>
        <p:spPr>
          <a:xfrm>
            <a:off x="7598408" y="188640"/>
            <a:ext cx="1366080" cy="461665"/>
          </a:xfrm>
          <a:prstGeom prst="rect">
            <a:avLst/>
          </a:prstGeom>
          <a:solidFill>
            <a:schemeClr val="accent3">
              <a:lumMod val="50000"/>
            </a:schemeClr>
          </a:solidFill>
          <a:effectLst>
            <a:glow rad="139700">
              <a:schemeClr val="accent6">
                <a:satMod val="175000"/>
                <a:alpha val="40000"/>
              </a:schemeClr>
            </a:glow>
          </a:effectLst>
        </p:spPr>
        <p:txBody>
          <a:bodyPr wrap="none">
            <a:spAutoFit/>
          </a:bodyPr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fr-FR" sz="2400" b="1" dirty="0">
                <a:solidFill>
                  <a:srgbClr val="FFC000"/>
                </a:solidFill>
                <a:latin typeface="Times New Roman" pitchFamily="18" charset="0"/>
                <a:cs typeface="Times New Roman" pitchFamily="18" charset="0"/>
              </a:rPr>
              <a:t>Skogkatt</a:t>
            </a:r>
          </a:p>
        </p:txBody>
      </p:sp>
    </p:spTree>
  </p:cSld>
  <p:clrMapOvr>
    <a:masterClrMapping/>
  </p:clrMapOvr>
  <p:transition>
    <p:split/>
  </p:transition>
  <p:timing>
    <p:tnLst>
      <p:par>
        <p:cTn id="1" dur="indefinite" restart="never" nodeType="tmRoot"/>
      </p:par>
    </p:tnLst>
  </p:timing>
</p:sld>
</file>

<file path=ppt/slides/slide6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8610" name="Image 1" descr="Skookum 01.jp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3" name="ZoneTexte 2"/>
          <p:cNvSpPr txBox="1"/>
          <p:nvPr/>
        </p:nvSpPr>
        <p:spPr>
          <a:xfrm>
            <a:off x="184664" y="188640"/>
            <a:ext cx="1435008" cy="461665"/>
          </a:xfrm>
          <a:prstGeom prst="rect">
            <a:avLst/>
          </a:prstGeom>
          <a:solidFill>
            <a:schemeClr val="bg1">
              <a:lumMod val="75000"/>
            </a:schemeClr>
          </a:solidFill>
          <a:effectLst>
            <a:glow rad="139700">
              <a:schemeClr val="accent5">
                <a:satMod val="175000"/>
                <a:alpha val="40000"/>
              </a:schemeClr>
            </a:glow>
          </a:effectLst>
        </p:spPr>
        <p:txBody>
          <a:bodyPr wrap="none">
            <a:spAutoFit/>
          </a:bodyPr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fr-FR" sz="2400" b="1" dirty="0">
                <a:solidFill>
                  <a:schemeClr val="bg2">
                    <a:lumMod val="25000"/>
                  </a:schemeClr>
                </a:solidFill>
                <a:latin typeface="Times New Roman" pitchFamily="18" charset="0"/>
                <a:cs typeface="Times New Roman" pitchFamily="18" charset="0"/>
              </a:rPr>
              <a:t>Skookum</a:t>
            </a:r>
          </a:p>
        </p:txBody>
      </p:sp>
    </p:spTree>
  </p:cSld>
  <p:clrMapOvr>
    <a:masterClrMapping/>
  </p:clrMapOvr>
  <p:transition>
    <p:split/>
  </p:transition>
  <p:timing>
    <p:tnLst>
      <p:par>
        <p:cTn id="1" dur="indefinite" restart="never" nodeType="tmRoot"/>
      </p:par>
    </p:tnLst>
  </p:timing>
</p:sld>
</file>

<file path=ppt/slides/slide6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9634" name="Image 1" descr="Snowshoe 05.jp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3" name="ZoneTexte 2"/>
          <p:cNvSpPr txBox="1"/>
          <p:nvPr/>
        </p:nvSpPr>
        <p:spPr>
          <a:xfrm>
            <a:off x="133368" y="159023"/>
            <a:ext cx="1486304" cy="461665"/>
          </a:xfrm>
          <a:prstGeom prst="rect">
            <a:avLst/>
          </a:prstGeom>
          <a:solidFill>
            <a:schemeClr val="tx2">
              <a:lumMod val="40000"/>
              <a:lumOff val="60000"/>
            </a:schemeClr>
          </a:solidFill>
          <a:effectLst>
            <a:glow rad="139700">
              <a:schemeClr val="accent1">
                <a:satMod val="175000"/>
                <a:alpha val="40000"/>
              </a:schemeClr>
            </a:glow>
          </a:effectLst>
        </p:spPr>
        <p:txBody>
          <a:bodyPr wrap="none">
            <a:spAutoFit/>
          </a:bodyPr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fr-FR" sz="2400" b="1" dirty="0">
                <a:solidFill>
                  <a:srgbClr val="0070C0"/>
                </a:solidFill>
                <a:latin typeface="Times New Roman" pitchFamily="18" charset="0"/>
                <a:cs typeface="Times New Roman" pitchFamily="18" charset="0"/>
              </a:rPr>
              <a:t>Snowshoe</a:t>
            </a:r>
          </a:p>
        </p:txBody>
      </p:sp>
    </p:spTree>
  </p:cSld>
  <p:clrMapOvr>
    <a:masterClrMapping/>
  </p:clrMapOvr>
  <p:transition>
    <p:split/>
  </p:transition>
  <p:timing>
    <p:tnLst>
      <p:par>
        <p:cTn id="1" dur="indefinite" restart="never" nodeType="tmRoot"/>
      </p:par>
    </p:tnLst>
  </p:timing>
</p:sld>
</file>

<file path=ppt/slides/slide6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0658" name="Image 1" descr="Sokoké 01.jp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3" name="ZoneTexte 2"/>
          <p:cNvSpPr txBox="1"/>
          <p:nvPr/>
        </p:nvSpPr>
        <p:spPr>
          <a:xfrm>
            <a:off x="179512" y="159023"/>
            <a:ext cx="1143263" cy="461665"/>
          </a:xfrm>
          <a:prstGeom prst="rect">
            <a:avLst/>
          </a:prstGeom>
          <a:solidFill>
            <a:schemeClr val="accent1">
              <a:lumMod val="60000"/>
              <a:lumOff val="40000"/>
            </a:schemeClr>
          </a:solidFill>
          <a:effectLst>
            <a:glow rad="101600">
              <a:schemeClr val="accent4">
                <a:satMod val="175000"/>
                <a:alpha val="40000"/>
              </a:schemeClr>
            </a:glow>
          </a:effectLst>
        </p:spPr>
        <p:txBody>
          <a:bodyPr wrap="none">
            <a:spAutoFit/>
          </a:bodyPr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fr-FR" sz="2400" b="1" dirty="0">
                <a:solidFill>
                  <a:srgbClr val="FFC000"/>
                </a:solidFill>
                <a:latin typeface="Times New Roman" pitchFamily="18" charset="0"/>
                <a:cs typeface="Times New Roman" pitchFamily="18" charset="0"/>
              </a:rPr>
              <a:t>Sokoké</a:t>
            </a:r>
          </a:p>
        </p:txBody>
      </p:sp>
    </p:spTree>
  </p:cSld>
  <p:clrMapOvr>
    <a:masterClrMapping/>
  </p:clrMapOvr>
  <p:transition>
    <p:split/>
  </p:transition>
  <p:timing>
    <p:tnLst>
      <p:par>
        <p:cTn id="1" dur="indefinite" restart="never" nodeType="tmRoot"/>
      </p:par>
    </p:tnLst>
  </p:timing>
</p:sld>
</file>

<file path=ppt/slides/slide6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1682" name="Image 1" descr="Somali 11.jp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3" name="ZoneTexte 2"/>
          <p:cNvSpPr txBox="1"/>
          <p:nvPr/>
        </p:nvSpPr>
        <p:spPr>
          <a:xfrm>
            <a:off x="179512" y="188640"/>
            <a:ext cx="1090363" cy="461665"/>
          </a:xfrm>
          <a:prstGeom prst="rect">
            <a:avLst/>
          </a:prstGeom>
          <a:solidFill>
            <a:schemeClr val="accent3">
              <a:lumMod val="50000"/>
            </a:schemeClr>
          </a:solidFill>
          <a:effectLst>
            <a:glow rad="139700">
              <a:schemeClr val="accent3">
                <a:satMod val="175000"/>
                <a:alpha val="40000"/>
              </a:schemeClr>
            </a:glow>
          </a:effectLst>
        </p:spPr>
        <p:txBody>
          <a:bodyPr wrap="none">
            <a:spAutoFit/>
          </a:bodyPr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fr-FR" sz="2400" b="1" dirty="0">
                <a:solidFill>
                  <a:schemeClr val="accent6">
                    <a:lumMod val="75000"/>
                  </a:schemeClr>
                </a:solidFill>
                <a:latin typeface="Times New Roman" pitchFamily="18" charset="0"/>
                <a:cs typeface="Times New Roman" pitchFamily="18" charset="0"/>
              </a:rPr>
              <a:t>Somali</a:t>
            </a:r>
          </a:p>
        </p:txBody>
      </p:sp>
    </p:spTree>
  </p:cSld>
  <p:clrMapOvr>
    <a:masterClrMapping/>
  </p:clrMapOvr>
  <p:transition>
    <p:split/>
  </p:transition>
  <p:timing>
    <p:tnLst>
      <p:par>
        <p:cTn id="1" dur="indefinite" restart="never" nodeType="tmRoot"/>
      </p:par>
    </p:tnLst>
  </p:timing>
</p:sld>
</file>

<file path=ppt/slides/slide7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2706" name="Image 1" descr="Sphynx 07.jp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3" name="ZoneTexte 2"/>
          <p:cNvSpPr txBox="1"/>
          <p:nvPr/>
        </p:nvSpPr>
        <p:spPr>
          <a:xfrm>
            <a:off x="7820424" y="260648"/>
            <a:ext cx="1109598" cy="461665"/>
          </a:xfrm>
          <a:prstGeom prst="rect">
            <a:avLst/>
          </a:prstGeom>
          <a:solidFill>
            <a:schemeClr val="accent4">
              <a:lumMod val="60000"/>
              <a:lumOff val="40000"/>
            </a:schemeClr>
          </a:solidFill>
          <a:effectLst>
            <a:glow rad="139700">
              <a:schemeClr val="accent6">
                <a:satMod val="175000"/>
                <a:alpha val="40000"/>
              </a:schemeClr>
            </a:glow>
          </a:effectLst>
        </p:spPr>
        <p:txBody>
          <a:bodyPr wrap="none">
            <a:spAutoFit/>
          </a:bodyPr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fr-FR" sz="2400" b="1" dirty="0">
                <a:solidFill>
                  <a:schemeClr val="accent4">
                    <a:lumMod val="75000"/>
                  </a:schemeClr>
                </a:solidFill>
                <a:latin typeface="Times New Roman" pitchFamily="18" charset="0"/>
                <a:cs typeface="Times New Roman" pitchFamily="18" charset="0"/>
              </a:rPr>
              <a:t>Sphinx</a:t>
            </a:r>
          </a:p>
        </p:txBody>
      </p:sp>
    </p:spTree>
  </p:cSld>
  <p:clrMapOvr>
    <a:masterClrMapping/>
  </p:clrMapOvr>
  <p:transition>
    <p:split/>
  </p:transition>
  <p:timing>
    <p:tnLst>
      <p:par>
        <p:cTn id="1" dur="indefinite" restart="never" nodeType="tmRoot"/>
      </p:par>
    </p:tnLst>
  </p:timing>
</p:sld>
</file>

<file path=ppt/slides/slide7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3730" name="Image 1" descr="Tonkinois 06.jp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3" name="ZoneTexte 2"/>
          <p:cNvSpPr txBox="1"/>
          <p:nvPr/>
        </p:nvSpPr>
        <p:spPr>
          <a:xfrm>
            <a:off x="7490430" y="188640"/>
            <a:ext cx="1474058" cy="461665"/>
          </a:xfrm>
          <a:prstGeom prst="rect">
            <a:avLst/>
          </a:prstGeom>
          <a:solidFill>
            <a:schemeClr val="accent6">
              <a:lumMod val="60000"/>
              <a:lumOff val="40000"/>
            </a:schemeClr>
          </a:solidFill>
          <a:effectLst>
            <a:glow rad="139700">
              <a:schemeClr val="accent6">
                <a:satMod val="175000"/>
                <a:alpha val="40000"/>
              </a:schemeClr>
            </a:glow>
          </a:effectLst>
        </p:spPr>
        <p:txBody>
          <a:bodyPr wrap="none">
            <a:spAutoFit/>
          </a:bodyPr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fr-FR" sz="2400" b="1" dirty="0">
                <a:solidFill>
                  <a:schemeClr val="accent6">
                    <a:lumMod val="50000"/>
                  </a:schemeClr>
                </a:solidFill>
                <a:latin typeface="Times New Roman" pitchFamily="18" charset="0"/>
                <a:cs typeface="Times New Roman" pitchFamily="18" charset="0"/>
              </a:rPr>
              <a:t>Tonkinois</a:t>
            </a:r>
          </a:p>
        </p:txBody>
      </p:sp>
    </p:spTree>
  </p:cSld>
  <p:clrMapOvr>
    <a:masterClrMapping/>
  </p:clrMapOvr>
  <p:transition>
    <p:split/>
  </p:transition>
  <p:timing>
    <p:tnLst>
      <p:par>
        <p:cTn id="1" dur="indefinite" restart="never" nodeType="tmRoot"/>
      </p:par>
    </p:tnLst>
  </p:timing>
</p:sld>
</file>

<file path=ppt/slides/slide7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4754" name="Image 1" descr="Toyger 02.jp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3" name="ZoneTexte 2"/>
          <p:cNvSpPr txBox="1"/>
          <p:nvPr/>
        </p:nvSpPr>
        <p:spPr>
          <a:xfrm>
            <a:off x="7868739" y="188640"/>
            <a:ext cx="1095749" cy="461665"/>
          </a:xfrm>
          <a:prstGeom prst="rect">
            <a:avLst/>
          </a:prstGeom>
          <a:solidFill>
            <a:schemeClr val="accent3">
              <a:lumMod val="75000"/>
            </a:schemeClr>
          </a:solidFill>
          <a:effectLst>
            <a:glow rad="139700">
              <a:schemeClr val="accent3">
                <a:satMod val="175000"/>
                <a:alpha val="40000"/>
              </a:schemeClr>
            </a:glow>
          </a:effectLst>
        </p:spPr>
        <p:txBody>
          <a:bodyPr wrap="none">
            <a:spAutoFit/>
          </a:bodyPr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fr-FR" sz="2400" b="1" dirty="0">
                <a:solidFill>
                  <a:schemeClr val="accent3">
                    <a:lumMod val="50000"/>
                  </a:schemeClr>
                </a:solidFill>
                <a:latin typeface="Times New Roman" pitchFamily="18" charset="0"/>
                <a:cs typeface="Times New Roman" pitchFamily="18" charset="0"/>
              </a:rPr>
              <a:t>Toyger</a:t>
            </a:r>
          </a:p>
        </p:txBody>
      </p:sp>
    </p:spTree>
  </p:cSld>
  <p:clrMapOvr>
    <a:masterClrMapping/>
  </p:clrMapOvr>
  <p:transition>
    <p:split/>
  </p:transition>
  <p:timing>
    <p:tnLst>
      <p:par>
        <p:cTn id="1" dur="indefinite" restart="never" nodeType="tmRoot"/>
      </p:par>
    </p:tnLst>
  </p:timing>
</p:sld>
</file>

<file path=ppt/slides/slide7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5778" name="Image 1" descr="Turc de Van 07.jp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3" name="ZoneTexte 2"/>
          <p:cNvSpPr txBox="1"/>
          <p:nvPr/>
        </p:nvSpPr>
        <p:spPr>
          <a:xfrm>
            <a:off x="203648" y="188640"/>
            <a:ext cx="1776064" cy="461665"/>
          </a:xfrm>
          <a:prstGeom prst="rect">
            <a:avLst/>
          </a:prstGeom>
          <a:solidFill>
            <a:schemeClr val="accent3">
              <a:lumMod val="75000"/>
            </a:schemeClr>
          </a:solidFill>
          <a:effectLst>
            <a:glow rad="139700">
              <a:schemeClr val="accent1">
                <a:satMod val="175000"/>
                <a:alpha val="40000"/>
              </a:schemeClr>
            </a:glow>
          </a:effectLst>
        </p:spPr>
        <p:txBody>
          <a:bodyPr wrap="none">
            <a:spAutoFit/>
          </a:bodyPr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fr-FR" sz="2400" b="1" dirty="0">
                <a:solidFill>
                  <a:srgbClr val="FFC000"/>
                </a:solidFill>
                <a:latin typeface="Times New Roman" pitchFamily="18" charset="0"/>
                <a:cs typeface="Times New Roman" pitchFamily="18" charset="0"/>
              </a:rPr>
              <a:t>Turc de Van</a:t>
            </a:r>
          </a:p>
        </p:txBody>
      </p:sp>
    </p:spTree>
  </p:cSld>
  <p:clrMapOvr>
    <a:masterClrMapping/>
  </p:clrMapOvr>
  <p:transition>
    <p:split/>
  </p:transition>
  <p:timing>
    <p:tnLst>
      <p:par>
        <p:cTn id="1" dur="indefinite" restart="never" nodeType="tmRoot"/>
      </p:par>
    </p:tnLst>
  </p:timing>
</p:sld>
</file>

<file path=ppt/slides/slide7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6802" name="Image 1" descr="Ural rex 02.jp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3" name="ZoneTexte 2"/>
          <p:cNvSpPr txBox="1"/>
          <p:nvPr/>
        </p:nvSpPr>
        <p:spPr>
          <a:xfrm>
            <a:off x="7684136" y="188640"/>
            <a:ext cx="1280352" cy="461665"/>
          </a:xfrm>
          <a:prstGeom prst="rect">
            <a:avLst/>
          </a:prstGeom>
          <a:solidFill>
            <a:schemeClr val="accent1">
              <a:lumMod val="40000"/>
              <a:lumOff val="60000"/>
            </a:schemeClr>
          </a:solidFill>
          <a:effectLst>
            <a:glow rad="139700">
              <a:schemeClr val="accent1">
                <a:satMod val="175000"/>
                <a:alpha val="40000"/>
              </a:schemeClr>
            </a:glow>
          </a:effectLst>
        </p:spPr>
        <p:txBody>
          <a:bodyPr wrap="none">
            <a:spAutoFit/>
          </a:bodyPr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fr-FR" sz="2400" b="1" dirty="0">
                <a:solidFill>
                  <a:schemeClr val="tx2">
                    <a:lumMod val="75000"/>
                  </a:schemeClr>
                </a:solidFill>
                <a:latin typeface="Times New Roman" pitchFamily="18" charset="0"/>
                <a:cs typeface="Times New Roman" pitchFamily="18" charset="0"/>
              </a:rPr>
              <a:t>Ural rex</a:t>
            </a:r>
          </a:p>
        </p:txBody>
      </p:sp>
    </p:spTree>
  </p:cSld>
  <p:clrMapOvr>
    <a:masterClrMapping/>
  </p:clrMapOvr>
  <p:transition>
    <p:split/>
  </p:transition>
  <p:timing>
    <p:tnLst>
      <p:par>
        <p:cTn id="1" dur="indefinite" restart="never" nodeType="tmRoot"/>
      </p:par>
    </p:tnLst>
  </p:timing>
</p:sld>
</file>

<file path=ppt/slides/slide7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7826" name="Image 1" descr="York Chocolat 01.jp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3" name="ZoneTexte 2"/>
          <p:cNvSpPr txBox="1"/>
          <p:nvPr/>
        </p:nvSpPr>
        <p:spPr>
          <a:xfrm>
            <a:off x="190507" y="159023"/>
            <a:ext cx="2005229" cy="461665"/>
          </a:xfrm>
          <a:prstGeom prst="rect">
            <a:avLst/>
          </a:prstGeom>
          <a:solidFill>
            <a:srgbClr val="FFCCCC"/>
          </a:solidFill>
          <a:effectLst>
            <a:glow rad="139700">
              <a:schemeClr val="accent2">
                <a:satMod val="175000"/>
                <a:alpha val="40000"/>
              </a:schemeClr>
            </a:glow>
          </a:effectLst>
        </p:spPr>
        <p:txBody>
          <a:bodyPr wrap="none">
            <a:spAutoFit/>
          </a:bodyPr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fr-FR" sz="2400" b="1" dirty="0">
                <a:solidFill>
                  <a:srgbClr val="FF00FF"/>
                </a:solidFill>
                <a:latin typeface="Times New Roman" pitchFamily="18" charset="0"/>
                <a:cs typeface="Times New Roman" pitchFamily="18" charset="0"/>
              </a:rPr>
              <a:t>York chocolat</a:t>
            </a:r>
          </a:p>
        </p:txBody>
      </p:sp>
    </p:spTree>
  </p:cSld>
  <p:clrMapOvr>
    <a:masterClrMapping/>
  </p:clrMapOvr>
  <p:transition>
    <p:split/>
  </p:transition>
  <p:timing>
    <p:tnLst>
      <p:par>
        <p:cTn id="1" dur="indefinite" restart="never" nodeType="tmRoot"/>
      </p:par>
    </p:tnLst>
  </p:timing>
</p:sld>
</file>

<file path=ppt/slides/slide7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8850" name="Image 1" descr="002.jp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3" name="Bulle ronde 2"/>
          <p:cNvSpPr/>
          <p:nvPr/>
        </p:nvSpPr>
        <p:spPr>
          <a:xfrm>
            <a:off x="5148263" y="476250"/>
            <a:ext cx="1633537" cy="1152525"/>
          </a:xfrm>
          <a:prstGeom prst="wedgeEllipseCallout">
            <a:avLst/>
          </a:prstGeom>
          <a:solidFill>
            <a:schemeClr val="tx2">
              <a:lumMod val="40000"/>
              <a:lumOff val="6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fr-FR" sz="4400" b="1" dirty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FIN</a:t>
            </a:r>
          </a:p>
        </p:txBody>
      </p:sp>
      <p:sp>
        <p:nvSpPr>
          <p:cNvPr id="78852" name="ZoneTexte 3"/>
          <p:cNvSpPr txBox="1">
            <a:spLocks noChangeArrowheads="1"/>
          </p:cNvSpPr>
          <p:nvPr/>
        </p:nvSpPr>
        <p:spPr bwMode="auto">
          <a:xfrm>
            <a:off x="250825" y="5848350"/>
            <a:ext cx="3427413" cy="4603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9pPr>
          </a:lstStyle>
          <a:p>
            <a:pPr algn="ctr" eaLnBrk="1" hangingPunct="1"/>
            <a:r>
              <a:rPr lang="fr-FR" sz="2400" b="1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>Photos copiées sur le Net</a:t>
            </a:r>
          </a:p>
        </p:txBody>
      </p:sp>
      <p:sp>
        <p:nvSpPr>
          <p:cNvPr id="78853" name="ZoneTexte 4"/>
          <p:cNvSpPr txBox="1">
            <a:spLocks noChangeArrowheads="1"/>
          </p:cNvSpPr>
          <p:nvPr/>
        </p:nvSpPr>
        <p:spPr bwMode="auto">
          <a:xfrm>
            <a:off x="4500563" y="5765800"/>
            <a:ext cx="3878262" cy="8302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9pPr>
          </a:lstStyle>
          <a:p>
            <a:pPr eaLnBrk="1" hangingPunct="1"/>
            <a:r>
              <a:rPr lang="fr-FR" sz="2400" b="1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>Musique: Le duo des chats</a:t>
            </a:r>
          </a:p>
          <a:p>
            <a:pPr eaLnBrk="1" hangingPunct="1"/>
            <a:r>
              <a:rPr lang="fr-FR" sz="2400" b="1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>                 Gioachino Rossini</a:t>
            </a:r>
          </a:p>
        </p:txBody>
      </p:sp>
    </p:spTree>
  </p:cSld>
  <p:clrMapOvr>
    <a:masterClrMapping/>
  </p:clrMapOvr>
  <p:transition>
    <p:split/>
  </p:transition>
  <p:timing>
    <p:tnLst>
      <p:par>
        <p:cTn id="1" dur="indefinite" restart="never" nodeType="tmRoot"/>
      </p:par>
    </p:tnLst>
  </p:timing>
</p:sld>
</file>

<file path=ppt/slides/slide7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3498DB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100" name="Rectangle 4"/>
          <p:cNvSpPr>
            <a:spLocks noChangeArrowheads="1"/>
          </p:cNvSpPr>
          <p:nvPr/>
        </p:nvSpPr>
        <p:spPr bwMode="auto">
          <a:xfrm>
            <a:off x="0" y="1600200"/>
            <a:ext cx="9144000" cy="228600"/>
          </a:xfrm>
          <a:prstGeom prst="rect">
            <a:avLst/>
          </a:prstGeom>
          <a:solidFill>
            <a:schemeClr val="bg1"/>
          </a:solidFill>
          <a:ln w="19050">
            <a:solidFill>
              <a:srgbClr val="C0C0C0"/>
            </a:solidFill>
            <a:miter lim="800000"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es-ES">
              <a:solidFill>
                <a:srgbClr val="000000"/>
              </a:solidFill>
            </a:endParaRPr>
          </a:p>
        </p:txBody>
      </p:sp>
      <p:sp>
        <p:nvSpPr>
          <p:cNvPr id="4101" name="Rectangle 5"/>
          <p:cNvSpPr>
            <a:spLocks noChangeArrowheads="1"/>
          </p:cNvSpPr>
          <p:nvPr/>
        </p:nvSpPr>
        <p:spPr bwMode="auto">
          <a:xfrm>
            <a:off x="0" y="1828800"/>
            <a:ext cx="9144000" cy="5029200"/>
          </a:xfrm>
          <a:prstGeom prst="rect">
            <a:avLst/>
          </a:prstGeom>
          <a:solidFill>
            <a:srgbClr val="B6E8FC"/>
          </a:solidFill>
          <a:ln>
            <a:noFill/>
          </a:ln>
          <a:effectLst/>
          <a:extLs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pPr algn="ctr"/>
            <a:endParaRPr lang="es-ES">
              <a:solidFill>
                <a:srgbClr val="000000"/>
              </a:solidFill>
            </a:endParaRPr>
          </a:p>
        </p:txBody>
      </p:sp>
      <p:pic>
        <p:nvPicPr>
          <p:cNvPr id="4103" name="Picture 7" descr="logo_grande">
            <a:hlinkClick r:id="rId2"/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981200" y="0"/>
            <a:ext cx="4876800" cy="15621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4104" name="Text Box 8"/>
          <p:cNvSpPr txBox="1">
            <a:spLocks noChangeArrowheads="1"/>
          </p:cNvSpPr>
          <p:nvPr/>
        </p:nvSpPr>
        <p:spPr bwMode="auto">
          <a:xfrm>
            <a:off x="0" y="1905000"/>
            <a:ext cx="9144000" cy="234632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s-ES" sz="6000" b="1">
                <a:solidFill>
                  <a:srgbClr val="000000"/>
                </a:solidFill>
                <a:latin typeface="Kristen ITC" pitchFamily="66" charset="0"/>
              </a:rPr>
              <a:t>¿Te ha gustado?</a:t>
            </a:r>
            <a:r>
              <a:rPr lang="es-ES" sz="4800">
                <a:solidFill>
                  <a:srgbClr val="000000"/>
                </a:solidFill>
                <a:latin typeface="Kristen ITC" pitchFamily="66" charset="0"/>
              </a:rPr>
              <a:t> </a:t>
            </a:r>
            <a:br>
              <a:rPr lang="es-ES" sz="4800">
                <a:solidFill>
                  <a:srgbClr val="000000"/>
                </a:solidFill>
                <a:latin typeface="Kristen ITC" pitchFamily="66" charset="0"/>
              </a:rPr>
            </a:br>
            <a:r>
              <a:rPr lang="es-ES" sz="4400">
                <a:solidFill>
                  <a:srgbClr val="000000"/>
                </a:solidFill>
                <a:latin typeface="Kristen ITC" pitchFamily="66" charset="0"/>
              </a:rPr>
              <a:t>Puedes ver más entrando </a:t>
            </a:r>
            <a:br>
              <a:rPr lang="es-ES" sz="4400">
                <a:solidFill>
                  <a:srgbClr val="000000"/>
                </a:solidFill>
                <a:latin typeface="Kristen ITC" pitchFamily="66" charset="0"/>
              </a:rPr>
            </a:br>
            <a:r>
              <a:rPr lang="es-ES" sz="4400" b="1">
                <a:solidFill>
                  <a:srgbClr val="40F903"/>
                </a:solidFill>
                <a:latin typeface="Kristen ITC" pitchFamily="66" charset="0"/>
                <a:hlinkClick r:id="rId2"/>
              </a:rPr>
              <a:t>Aquí</a:t>
            </a:r>
            <a:endParaRPr lang="es-ES" sz="4400" b="1">
              <a:solidFill>
                <a:srgbClr val="40F903"/>
              </a:solidFill>
              <a:latin typeface="Kristen ITC" pitchFamily="66" charset="0"/>
            </a:endParaRPr>
          </a:p>
        </p:txBody>
      </p:sp>
      <p:sp>
        <p:nvSpPr>
          <p:cNvPr id="4107" name="Text Box 11"/>
          <p:cNvSpPr txBox="1">
            <a:spLocks noChangeArrowheads="1"/>
          </p:cNvSpPr>
          <p:nvPr/>
        </p:nvSpPr>
        <p:spPr bwMode="auto">
          <a:xfrm>
            <a:off x="1143000" y="4724400"/>
            <a:ext cx="2667000" cy="187801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bg1"/>
                </a:solidFill>
              </a14:hiddenFill>
            </a:ext>
            <a:ext uri="{91240B29-F687-4F45-9708-019B960494DF}">
              <a14:hiddenLine xmlns:a14="http://schemas.microsoft.com/office/drawing/2010/main" w="19050">
                <a:solidFill>
                  <a:srgbClr val="34495E"/>
                </a:solidFill>
                <a:prstDash val="sysDot"/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s-ES_tradnl" b="1">
                <a:solidFill>
                  <a:srgbClr val="000000"/>
                </a:solidFill>
                <a:latin typeface="Kristen ITC" pitchFamily="66" charset="0"/>
              </a:rPr>
              <a:t>Además puedes recibir powerpoints en tu correo electrónico suscribiéndote aquí:</a:t>
            </a:r>
            <a:r>
              <a:rPr lang="es-ES_tradnl" b="1">
                <a:solidFill>
                  <a:srgbClr val="0066FF"/>
                </a:solidFill>
              </a:rPr>
              <a:t> </a:t>
            </a:r>
          </a:p>
          <a:p>
            <a:pPr>
              <a:spcBef>
                <a:spcPct val="50000"/>
              </a:spcBef>
            </a:pPr>
            <a:endParaRPr lang="es-ES" b="1">
              <a:solidFill>
                <a:srgbClr val="0066FF"/>
              </a:solidFill>
            </a:endParaRPr>
          </a:p>
        </p:txBody>
      </p:sp>
      <p:pic>
        <p:nvPicPr>
          <p:cNvPr id="4106" name="Picture 10" descr="email">
            <a:hlinkClick r:id="rId4"/>
          </p:cNvPr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638800" y="4191000"/>
            <a:ext cx="2362200" cy="23622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113" name="Picture 17" descr="flechas-8"/>
          <p:cNvPicPr>
            <a:picLocks noChangeAspect="1" noChangeArrowheads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038600" y="4876800"/>
            <a:ext cx="1219200" cy="9906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117" name="Picture 21" descr="facebook-icon">
            <a:hlinkClick r:id="rId7"/>
          </p:cNvPr>
          <p:cNvPicPr>
            <a:picLocks noChangeAspect="1" noChangeArrowheads="1"/>
          </p:cNvPicPr>
          <p:nvPr/>
        </p:nvPicPr>
        <p:blipFill>
          <a:blip r:embed="rId8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2971800"/>
            <a:ext cx="533400" cy="5334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118" name="Picture 22" descr="twitter-icon">
            <a:hlinkClick r:id="rId9"/>
          </p:cNvPr>
          <p:cNvPicPr>
            <a:picLocks noChangeAspect="1" noChangeArrowheads="1"/>
          </p:cNvPicPr>
          <p:nvPr/>
        </p:nvPicPr>
        <p:blipFill>
          <a:blip r:embed="rId10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3505200"/>
            <a:ext cx="533400" cy="5334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119" name="Picture 23" descr="Web-Google-plus-Metro-icon">
            <a:hlinkClick r:id="rId11"/>
          </p:cNvPr>
          <p:cNvPicPr>
            <a:picLocks noChangeAspect="1" noChangeArrowheads="1"/>
          </p:cNvPicPr>
          <p:nvPr/>
        </p:nvPicPr>
        <p:blipFill>
          <a:blip r:embed="rId1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4038600"/>
            <a:ext cx="533400" cy="5334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120" name="Picture 24" descr="vkontakte-256">
            <a:hlinkClick r:id="rId13"/>
          </p:cNvPr>
          <p:cNvPicPr>
            <a:picLocks noChangeAspect="1" noChangeArrowheads="1"/>
          </p:cNvPicPr>
          <p:nvPr/>
        </p:nvPicPr>
        <p:blipFill>
          <a:blip r:embed="rId1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4572000"/>
            <a:ext cx="533400" cy="5334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</p:cSld>
  <p:clrMapOvr>
    <a:masterClrMapping/>
  </p:clrMapOvr>
  <p:transition spd="slow">
    <p:fade thruBlk="1"/>
  </p:transition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Tous les chats du monde ou presque .. 27 10 2014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Diseño predeterminado">
  <a:themeElements>
    <a:clrScheme name="Diseño predeterminado 13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FD9604"/>
      </a:hlink>
      <a:folHlink>
        <a:srgbClr val="FD9604"/>
      </a:folHlink>
    </a:clrScheme>
    <a:fontScheme name="Diseño predeterminado">
      <a:majorFont>
        <a:latin typeface="Arial"/>
        <a:ea typeface=""/>
        <a:cs typeface="Arial"/>
      </a:majorFont>
      <a:minorFont>
        <a:latin typeface="Arial"/>
        <a:ea typeface=""/>
        <a:cs typeface="Arial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>
    <a:extraClrScheme>
      <a:clrScheme name="Diseño predeterminado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2">
        <a:dk1>
          <a:srgbClr val="000000"/>
        </a:dk1>
        <a:lt1>
          <a:srgbClr val="FFFFFF"/>
        </a:lt1>
        <a:dk2>
          <a:srgbClr val="000000"/>
        </a:dk2>
        <a:lt2>
          <a:srgbClr val="969696"/>
        </a:lt2>
        <a:accent1>
          <a:srgbClr val="FBDF53"/>
        </a:accent1>
        <a:accent2>
          <a:srgbClr val="FF9966"/>
        </a:accent2>
        <a:accent3>
          <a:srgbClr val="FFFFFF"/>
        </a:accent3>
        <a:accent4>
          <a:srgbClr val="000000"/>
        </a:accent4>
        <a:accent5>
          <a:srgbClr val="FDECB3"/>
        </a:accent5>
        <a:accent6>
          <a:srgbClr val="E78A5C"/>
        </a:accent6>
        <a:hlink>
          <a:srgbClr val="CC3300"/>
        </a:hlink>
        <a:folHlink>
          <a:srgbClr val="9966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99CCFF"/>
        </a:accent1>
        <a:accent2>
          <a:srgbClr val="CCCCFF"/>
        </a:accent2>
        <a:accent3>
          <a:srgbClr val="FFFFFF"/>
        </a:accent3>
        <a:accent4>
          <a:srgbClr val="000000"/>
        </a:accent4>
        <a:accent5>
          <a:srgbClr val="CAE2FF"/>
        </a:accent5>
        <a:accent6>
          <a:srgbClr val="B9B9E7"/>
        </a:accent6>
        <a:hlink>
          <a:srgbClr val="3333CC"/>
        </a:hlink>
        <a:folHlink>
          <a:srgbClr val="AF67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4">
        <a:dk1>
          <a:srgbClr val="000000"/>
        </a:dk1>
        <a:lt1>
          <a:srgbClr val="DEF6F1"/>
        </a:lt1>
        <a:dk2>
          <a:srgbClr val="000000"/>
        </a:dk2>
        <a:lt2>
          <a:srgbClr val="969696"/>
        </a:lt2>
        <a:accent1>
          <a:srgbClr val="FFFFFF"/>
        </a:accent1>
        <a:accent2>
          <a:srgbClr val="8DC6FF"/>
        </a:accent2>
        <a:accent3>
          <a:srgbClr val="ECFAF7"/>
        </a:accent3>
        <a:accent4>
          <a:srgbClr val="000000"/>
        </a:accent4>
        <a:accent5>
          <a:srgbClr val="FFFFFF"/>
        </a:accent5>
        <a:accent6>
          <a:srgbClr val="7FB3E7"/>
        </a:accent6>
        <a:hlink>
          <a:srgbClr val="0066CC"/>
        </a:hlink>
        <a:folHlink>
          <a:srgbClr val="00A8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5">
        <a:dk1>
          <a:srgbClr val="000000"/>
        </a:dk1>
        <a:lt1>
          <a:srgbClr val="FFFFD9"/>
        </a:lt1>
        <a:dk2>
          <a:srgbClr val="000000"/>
        </a:dk2>
        <a:lt2>
          <a:srgbClr val="777777"/>
        </a:lt2>
        <a:accent1>
          <a:srgbClr val="FFFFF7"/>
        </a:accent1>
        <a:accent2>
          <a:srgbClr val="33CCCC"/>
        </a:accent2>
        <a:accent3>
          <a:srgbClr val="FFFFE9"/>
        </a:accent3>
        <a:accent4>
          <a:srgbClr val="000000"/>
        </a:accent4>
        <a:accent5>
          <a:srgbClr val="FFFFFA"/>
        </a:accent5>
        <a:accent6>
          <a:srgbClr val="2DB9B9"/>
        </a:accent6>
        <a:hlink>
          <a:srgbClr val="FF5050"/>
        </a:hlink>
        <a:folHlink>
          <a:srgbClr val="FF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6">
        <a:dk1>
          <a:srgbClr val="005A58"/>
        </a:dk1>
        <a:lt1>
          <a:srgbClr val="FFFFFF"/>
        </a:lt1>
        <a:dk2>
          <a:srgbClr val="008080"/>
        </a:dk2>
        <a:lt2>
          <a:srgbClr val="FFFF99"/>
        </a:lt2>
        <a:accent1>
          <a:srgbClr val="006462"/>
        </a:accent1>
        <a:accent2>
          <a:srgbClr val="6D6FC7"/>
        </a:accent2>
        <a:accent3>
          <a:srgbClr val="AAC0C0"/>
        </a:accent3>
        <a:accent4>
          <a:srgbClr val="DADADA"/>
        </a:accent4>
        <a:accent5>
          <a:srgbClr val="AAB8B7"/>
        </a:accent5>
        <a:accent6>
          <a:srgbClr val="6264B4"/>
        </a:accent6>
        <a:hlink>
          <a:srgbClr val="00FFFF"/>
        </a:hlink>
        <a:folHlink>
          <a:srgbClr val="00FF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7">
        <a:dk1>
          <a:srgbClr val="5C1F00"/>
        </a:dk1>
        <a:lt1>
          <a:srgbClr val="FFFFFF"/>
        </a:lt1>
        <a:dk2>
          <a:srgbClr val="800000"/>
        </a:dk2>
        <a:lt2>
          <a:srgbClr val="DFD293"/>
        </a:lt2>
        <a:accent1>
          <a:srgbClr val="CC3300"/>
        </a:accent1>
        <a:accent2>
          <a:srgbClr val="BE7960"/>
        </a:accent2>
        <a:accent3>
          <a:srgbClr val="C0AAAA"/>
        </a:accent3>
        <a:accent4>
          <a:srgbClr val="DADADA"/>
        </a:accent4>
        <a:accent5>
          <a:srgbClr val="E2ADAA"/>
        </a:accent5>
        <a:accent6>
          <a:srgbClr val="AC6D56"/>
        </a:accent6>
        <a:hlink>
          <a:srgbClr val="FFFF99"/>
        </a:hlink>
        <a:folHlink>
          <a:srgbClr val="D3A21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8">
        <a:dk1>
          <a:srgbClr val="003366"/>
        </a:dk1>
        <a:lt1>
          <a:srgbClr val="FFFFFF"/>
        </a:lt1>
        <a:dk2>
          <a:srgbClr val="000099"/>
        </a:dk2>
        <a:lt2>
          <a:srgbClr val="CCFFFF"/>
        </a:lt2>
        <a:accent1>
          <a:srgbClr val="3366CC"/>
        </a:accent1>
        <a:accent2>
          <a:srgbClr val="00B000"/>
        </a:accent2>
        <a:accent3>
          <a:srgbClr val="AAAACA"/>
        </a:accent3>
        <a:accent4>
          <a:srgbClr val="DADADA"/>
        </a:accent4>
        <a:accent5>
          <a:srgbClr val="ADB8E2"/>
        </a:accent5>
        <a:accent6>
          <a:srgbClr val="009F00"/>
        </a:accent6>
        <a:hlink>
          <a:srgbClr val="66CCFF"/>
        </a:hlink>
        <a:folHlink>
          <a:srgbClr val="FFE701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9">
        <a:dk1>
          <a:srgbClr val="336699"/>
        </a:dk1>
        <a:lt1>
          <a:srgbClr val="FFFFFF"/>
        </a:lt1>
        <a:dk2>
          <a:srgbClr val="000000"/>
        </a:dk2>
        <a:lt2>
          <a:srgbClr val="E3EBF1"/>
        </a:lt2>
        <a:accent1>
          <a:srgbClr val="003399"/>
        </a:accent1>
        <a:accent2>
          <a:srgbClr val="468A4B"/>
        </a:accent2>
        <a:accent3>
          <a:srgbClr val="AAAAAA"/>
        </a:accent3>
        <a:accent4>
          <a:srgbClr val="DADADA"/>
        </a:accent4>
        <a:accent5>
          <a:srgbClr val="AAADCA"/>
        </a:accent5>
        <a:accent6>
          <a:srgbClr val="3F7D43"/>
        </a:accent6>
        <a:hlink>
          <a:srgbClr val="66CCFF"/>
        </a:hlink>
        <a:folHlink>
          <a:srgbClr val="F0E5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0">
        <a:dk1>
          <a:srgbClr val="777777"/>
        </a:dk1>
        <a:lt1>
          <a:srgbClr val="FFFFFF"/>
        </a:lt1>
        <a:dk2>
          <a:srgbClr val="686B5D"/>
        </a:dk2>
        <a:lt2>
          <a:srgbClr val="D1D1CB"/>
        </a:lt2>
        <a:accent1>
          <a:srgbClr val="909082"/>
        </a:accent1>
        <a:accent2>
          <a:srgbClr val="809EA8"/>
        </a:accent2>
        <a:accent3>
          <a:srgbClr val="B9BAB6"/>
        </a:accent3>
        <a:accent4>
          <a:srgbClr val="DADADA"/>
        </a:accent4>
        <a:accent5>
          <a:srgbClr val="C6C6C1"/>
        </a:accent5>
        <a:accent6>
          <a:srgbClr val="738F98"/>
        </a:accent6>
        <a:hlink>
          <a:srgbClr val="FFCC66"/>
        </a:hlink>
        <a:folHlink>
          <a:srgbClr val="E9DCB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1">
        <a:dk1>
          <a:srgbClr val="3E3E5C"/>
        </a:dk1>
        <a:lt1>
          <a:srgbClr val="FFFFFF"/>
        </a:lt1>
        <a:dk2>
          <a:srgbClr val="666699"/>
        </a:dk2>
        <a:lt2>
          <a:srgbClr val="FFFFFF"/>
        </a:lt2>
        <a:accent1>
          <a:srgbClr val="60597B"/>
        </a:accent1>
        <a:accent2>
          <a:srgbClr val="6666FF"/>
        </a:accent2>
        <a:accent3>
          <a:srgbClr val="B8B8CA"/>
        </a:accent3>
        <a:accent4>
          <a:srgbClr val="DADADA"/>
        </a:accent4>
        <a:accent5>
          <a:srgbClr val="B6B5BF"/>
        </a:accent5>
        <a:accent6>
          <a:srgbClr val="5C5CE7"/>
        </a:accent6>
        <a:hlink>
          <a:srgbClr val="99CCFF"/>
        </a:hlink>
        <a:folHlink>
          <a:srgbClr val="FFFF9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2">
        <a:dk1>
          <a:srgbClr val="2D2015"/>
        </a:dk1>
        <a:lt1>
          <a:srgbClr val="FFFFFF"/>
        </a:lt1>
        <a:dk2>
          <a:srgbClr val="523E26"/>
        </a:dk2>
        <a:lt2>
          <a:srgbClr val="DFC08D"/>
        </a:lt2>
        <a:accent1>
          <a:srgbClr val="8C7B70"/>
        </a:accent1>
        <a:accent2>
          <a:srgbClr val="8F5F2F"/>
        </a:accent2>
        <a:accent3>
          <a:srgbClr val="B3AFAC"/>
        </a:accent3>
        <a:accent4>
          <a:srgbClr val="DADADA"/>
        </a:accent4>
        <a:accent5>
          <a:srgbClr val="C5BFBB"/>
        </a:accent5>
        <a:accent6>
          <a:srgbClr val="81552A"/>
        </a:accent6>
        <a:hlink>
          <a:srgbClr val="CCB400"/>
        </a:hlink>
        <a:folHlink>
          <a:srgbClr val="8C9EA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FD9604"/>
        </a:hlink>
        <a:folHlink>
          <a:srgbClr val="FD9604"/>
        </a:folHlink>
      </a:clrScheme>
      <a:clrMap bg1="lt1" tx1="dk1" bg2="lt2" tx2="dk2" accent1="accent1" accent2="accent2" accent3="accent3" accent4="accent4" accent5="accent5" accent6="accent6" hlink="hlink" folHlink="folHlink"/>
    </a:extraClrScheme>
  </a:extraClrSchemeLst>
</a:theme>
</file>

<file path=docProps/app.xml><?xml version="1.0" encoding="utf-8"?>
<Properties xmlns="http://schemas.openxmlformats.org/officeDocument/2006/extended-properties" xmlns:vt="http://schemas.openxmlformats.org/officeDocument/2006/docPropsVTypes">
  <Template>Tous les chats du monde ou presque .. 27 10 2014</Template>
  <TotalTime>5</TotalTime>
  <Words>170</Words>
  <Application>Microsoft Office PowerPoint</Application>
  <PresentationFormat>Presentación en pantalla (4:3)</PresentationFormat>
  <Paragraphs>85</Paragraphs>
  <Slides>77</Slides>
  <Notes>0</Notes>
  <HiddenSlides>0</HiddenSlides>
  <MMClips>1</MMClips>
  <ScaleCrop>false</ScaleCrop>
  <HeadingPairs>
    <vt:vector size="6" baseType="variant">
      <vt:variant>
        <vt:lpstr>Fuentes usadas</vt:lpstr>
      </vt:variant>
      <vt:variant>
        <vt:i4>3</vt:i4>
      </vt:variant>
      <vt:variant>
        <vt:lpstr>Tema</vt:lpstr>
      </vt:variant>
      <vt:variant>
        <vt:i4>2</vt:i4>
      </vt:variant>
      <vt:variant>
        <vt:lpstr>Títulos de diapositiva</vt:lpstr>
      </vt:variant>
      <vt:variant>
        <vt:i4>77</vt:i4>
      </vt:variant>
    </vt:vector>
  </HeadingPairs>
  <TitlesOfParts>
    <vt:vector size="82" baseType="lpstr">
      <vt:lpstr>Arial</vt:lpstr>
      <vt:lpstr>Calibri</vt:lpstr>
      <vt:lpstr>Times New Roman</vt:lpstr>
      <vt:lpstr>Tous les chats du monde ou presque .. 27 10 2014</vt:lpstr>
      <vt:lpstr>Diseño predeterminado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Presentación de PowerPoint</dc:title>
  <dc:creator>Jose Luis</dc:creator>
  <cp:lastModifiedBy>Jose Luis</cp:lastModifiedBy>
  <cp:revision>1</cp:revision>
  <dcterms:created xsi:type="dcterms:W3CDTF">2019-07-29T09:10:53Z</dcterms:created>
  <dcterms:modified xsi:type="dcterms:W3CDTF">2019-07-29T09:16:17Z</dcterms:modified>
</cp:coreProperties>
</file>