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5"/>
  </p:notesMasterIdLst>
  <p:sldIdLst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1" d="100"/>
          <a:sy n="61" d="100"/>
        </p:scale>
        <p:origin x="-1236" y="-6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223FCE4-2BD0-407B-A915-03B4D52629EF}" type="datetimeFigureOut">
              <a:rPr lang="es-UY"/>
              <a:pPr>
                <a:defRPr/>
              </a:pPr>
              <a:t>05/02/2020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UY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UY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A73AD99-1474-42A6-B0DC-839635459750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28765191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2A63C3-E3B7-41D1-937C-B1A24D4125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0622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35CD1C-A252-4977-A8F7-A634F0F8432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5598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184F92-FB5C-42E0-9A6C-E706121D152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32479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9EB62C-F512-4766-8443-FD99A9F83DA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4122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AADA51-0317-44BE-B7B2-B32E7DD2E6E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2226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606E70-2DB4-4370-B90E-FDE47CEAC4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6858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4D6659-5DBF-4090-B650-0D571BAC8E3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5051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B5E2FE-B538-4401-A4E8-441E4E9BAC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4596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DA4728-1280-40AA-914C-C3605B28841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74262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FD17B9-9642-4C88-A884-6F6AF86FD3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0182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357F7E-A7AB-4FA3-8065-961BE127C8C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40436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3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AC72E10-D409-4CF3-87C0-285A03A5073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7a17b5e964879135a5b569fa23328f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050" y="314325"/>
            <a:ext cx="4681538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3" descr="DiapoBG 2013-08_003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3435350"/>
            <a:ext cx="377825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sndAc>
      <p:stSnd loop="1">
        <p:snd r:embed="rId2" name="BobMarley-one love.wav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5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5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5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5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Animal-animaux-Arrière-plans-bureau-iguanes-de-la-vie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Sous-marin-mondiale-HD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Loriquet-à-tête-bleue-perroquet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Bing-Flamingos-large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Manchots-empereurs-image-pingouin-animaux-04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Bush-Serpent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Grenouilles-colorées-étonnantes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Buffalo-Horns-Buffalo-African-Bird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Oiseaux-Canards-en-vol-Sunset-Sky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Cheetahs-affectueux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Animaux-16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Antilopes-africaines-larges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Big-Bee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Animaux-1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Run-Alligator-Reptile-poussière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phoques-animaux-photographie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Ours-eau-de-la-rivière-Grass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Belle-Flamingos-large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Oiseaux-Animaux-Falcon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Poisson-Nourriture-Bière-Cat-animaux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Antrenamente-Pentru-Calul-De-Rasa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Tarantula-Jaune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Manchots-empereurs-image-pingouin-animaux-bureau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Bat-foncé-Vol-Ailes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Coral-image-images-anémones-coraux-Wallpaper-19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2" descr="Animaux-17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Snake-Eyes-Boa-venimeux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Animaux-18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Les-ailes-doiseaux-prédateurs-Fais-tourner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Visage-Yeux-Ape-Tristesse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animaux-poissons-Xray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Panda-Belle-Large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Iguana-bébé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animaux-lémuriens-des-branches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Australian-Shepherd-Puppy-Couple-Dog-Walk-Run-herbe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Oiseau-Hibou-Herbe-Animaux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Foule-eau-Antelope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animaux-grenouilles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Un-cerf-Belle-Large-540x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d8d4245959f1e8fb6f721faf6e37631b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5729288" cy="381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1" name="Image 3" descr="Image1 (5)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3435350"/>
            <a:ext cx="576262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MUNDO ANIMAL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MUNDO ANIMAL</Template>
  <TotalTime>10</TotalTime>
  <Words>16</Words>
  <Application>Microsoft Office PowerPoint</Application>
  <PresentationFormat>Presentación en pantalla (16:9)</PresentationFormat>
  <Paragraphs>2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EL MUNDO ANIMAL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2020-02-05T09:00:00Z</dcterms:created>
  <dcterms:modified xsi:type="dcterms:W3CDTF">2020-02-05T09:10:43Z</dcterms:modified>
</cp:coreProperties>
</file>