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34" r:id="rId3"/>
    <p:sldId id="261" r:id="rId4"/>
    <p:sldId id="326" r:id="rId5"/>
    <p:sldId id="336" r:id="rId6"/>
    <p:sldId id="337" r:id="rId7"/>
    <p:sldId id="338" r:id="rId8"/>
    <p:sldId id="339" r:id="rId9"/>
    <p:sldId id="340" r:id="rId10"/>
    <p:sldId id="341" r:id="rId11"/>
    <p:sldId id="342" r:id="rId12"/>
    <p:sldId id="343" r:id="rId13"/>
    <p:sldId id="344" r:id="rId14"/>
    <p:sldId id="345" r:id="rId15"/>
    <p:sldId id="346" r:id="rId16"/>
    <p:sldId id="347" r:id="rId17"/>
    <p:sldId id="348" r:id="rId18"/>
    <p:sldId id="349" r:id="rId19"/>
    <p:sldId id="350" r:id="rId20"/>
    <p:sldId id="351" r:id="rId21"/>
    <p:sldId id="352" r:id="rId22"/>
    <p:sldId id="354" r:id="rId23"/>
    <p:sldId id="353" r:id="rId24"/>
    <p:sldId id="335" r:id="rId25"/>
    <p:sldId id="355" r:id="rId26"/>
  </p:sldIdLst>
  <p:sldSz cx="9144000" cy="6858000" type="screen4x3"/>
  <p:notesSz cx="6858000" cy="9144000"/>
  <p:defaultTextStyle>
    <a:defPPr>
      <a:defRPr lang="pl-P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IRJ7L9qev9RRiSRTOmODyQ==" hashData="D7CXrMaDPyfkBzlofTG5/0U6Az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FCCFF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2716" autoAdjust="0"/>
    <p:restoredTop sz="99307" autoAdjust="0"/>
  </p:normalViewPr>
  <p:slideViewPr>
    <p:cSldViewPr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H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881752621"/>
      </p:ext>
    </p:extLst>
  </p:cSld>
  <p:clrMapOvr>
    <a:masterClrMapping/>
  </p:clrMapOvr>
  <p:transition spd="med" advTm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559366461"/>
      </p:ext>
    </p:extLst>
  </p:cSld>
  <p:clrMapOvr>
    <a:masterClrMapping/>
  </p:clrMapOvr>
  <p:transition spd="med" advTm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CH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4079745791"/>
      </p:ext>
    </p:extLst>
  </p:cSld>
  <p:clrMapOvr>
    <a:masterClrMapping/>
  </p:clrMapOvr>
  <p:transition spd="med" advTm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H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203556049"/>
      </p:ext>
    </p:extLst>
  </p:cSld>
  <p:clrMapOvr>
    <a:masterClrMapping/>
  </p:clrMapOvr>
  <p:transition spd="med" advTm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CH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H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895630386"/>
      </p:ext>
    </p:extLst>
  </p:cSld>
  <p:clrMapOvr>
    <a:masterClrMapping/>
  </p:clrMapOvr>
  <p:transition spd="med" advTm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60636565"/>
      </p:ext>
    </p:extLst>
  </p:cSld>
  <p:clrMapOvr>
    <a:masterClrMapping/>
  </p:clrMapOvr>
  <p:transition spd="med" advTm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86772952"/>
      </p:ext>
    </p:extLst>
  </p:cSld>
  <p:clrMapOvr>
    <a:masterClrMapping/>
  </p:clrMapOvr>
  <p:transition spd="med" advTm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H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1050852908"/>
      </p:ext>
    </p:extLst>
  </p:cSld>
  <p:clrMapOvr>
    <a:masterClrMapping/>
  </p:clrMapOvr>
  <p:transition spd="med" advTm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CH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CH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919611953"/>
      </p:ext>
    </p:extLst>
  </p:cSld>
  <p:clrMapOvr>
    <a:masterClrMapping/>
  </p:clrMapOvr>
  <p:transition spd="med" advTm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H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482633450"/>
      </p:ext>
    </p:extLst>
  </p:cSld>
  <p:clrMapOvr>
    <a:masterClrMapping/>
  </p:clrMapOvr>
  <p:transition spd="med" advTm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CH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986137332"/>
      </p:ext>
    </p:extLst>
  </p:cSld>
  <p:clrMapOvr>
    <a:masterClrMapping/>
  </p:clrMapOvr>
  <p:transition spd="med" advTm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00004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3.png"/><Relationship Id="rId10" Type="http://schemas.openxmlformats.org/officeDocument/2006/relationships/image" Target="../media/image2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768639" y="1988840"/>
            <a:ext cx="5339923" cy="1754326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es-ES" sz="5400" b="1" dirty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El mejor amigo </a:t>
            </a:r>
            <a:endParaRPr lang="es-ES" sz="5400" b="1" dirty="0" smtClean="0">
              <a:ln w="11430"/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>
              <a:defRPr/>
            </a:pPr>
            <a:r>
              <a:rPr lang="es-ES" sz="5400" b="1" dirty="0" smtClean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del </a:t>
            </a:r>
            <a:r>
              <a:rPr lang="es-ES" sz="5400" b="1" dirty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hombre</a:t>
            </a:r>
            <a:endParaRPr lang="fr-CH" sz="2800" b="1" dirty="0">
              <a:ln w="11430"/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 advTm="0">
    <p:sndAc>
      <p:stSnd>
        <p:snd r:embed="rId2" name="c_est_beau_la_vie_001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1"/>
          <p:cNvSpPr>
            <a:spLocks noChangeArrowheads="1"/>
          </p:cNvSpPr>
          <p:nvPr/>
        </p:nvSpPr>
        <p:spPr bwMode="auto">
          <a:xfrm>
            <a:off x="1259632" y="1992722"/>
            <a:ext cx="7129611" cy="2062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buClr>
                <a:schemeClr val="tx2"/>
              </a:buClr>
              <a:buSzPts val="4400"/>
            </a:pPr>
            <a:endParaRPr lang="es-ES" altLang="fr-FR" sz="3200" dirty="0" smtClean="0"/>
          </a:p>
          <a:p>
            <a:pPr algn="ctr">
              <a:buClr>
                <a:schemeClr val="tx2"/>
              </a:buClr>
              <a:buSzPts val="4400"/>
            </a:pPr>
            <a:r>
              <a:rPr lang="es-ES" altLang="fr-FR" sz="3200" dirty="0" smtClean="0"/>
              <a:t>¡Quien haya dicho que un perro es el mejor amigo de un hombre nunca ha tenido un gato!</a:t>
            </a:r>
            <a:endParaRPr lang="fr-CH" altLang="fr-FR" sz="3200" dirty="0"/>
          </a:p>
        </p:txBody>
      </p:sp>
    </p:spTree>
  </p:cSld>
  <p:clrMapOvr>
    <a:masterClrMapping/>
  </p:clrMapOvr>
  <p:transition spd="med" advTm="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ba457d3f-a85a-4072-adba-851460e8a7d9" descr="mans best friend cat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77ae1ed5-00f2-4f10-b397-8b515269d861" descr="mans best friend cat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821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c814235d-a21a-46c4-921d-33f9a7610e1f" descr="mans best friend cat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175" y="0"/>
            <a:ext cx="51450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99fe385c-d7b1-4662-9a13-95c149398eec" descr="mans best friend cat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821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4f79b5ed-e868-46bb-9423-c5b62c1ec664" descr="mans best friend cat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275" y="0"/>
            <a:ext cx="60150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ca087cf9-7349-4578-8bef-6dcf9b9b32f1" descr="mans best friend cat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56a57608-7104-4a5a-a447-1991e3edcccd" descr="mans best friend cat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413" y="0"/>
            <a:ext cx="45656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820dcd7f-1fff-42b4-a509-fbe835d5a218" descr="mans best friend cat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275" y="0"/>
            <a:ext cx="51038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346ffcac-4cee-4136-b46f-24919feaee06" descr="mans best friend cat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0"/>
            <a:ext cx="5238750" cy="698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3b45959d-6309-4dae-b8bf-6ac35afff330" descr="mans best friend cat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0"/>
            <a:ext cx="5183188" cy="690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2b1d71e5-9133-4ad3-be8c-e149aedfa12d" descr="mans best friend cat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-38100"/>
            <a:ext cx="6227763" cy="689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6fbfd978-5859-49d2-95ec-a6e2f68c5272" descr="mans best friend cat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0"/>
            <a:ext cx="5238750" cy="701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bdb423a6-52bd-4296-bd2f-05181ecffebc" descr="mans best friend cat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2b057055-5c7f-4f61-9b79-b6903ed704c6" descr="mans best friend cat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4813"/>
            <a:ext cx="9174163" cy="5948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39f460de-8b92-4561-a026-aeb8f6c63cb8" descr="mans best friend cat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821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7378d6e1-7fb0-4add-b3dd-05372c23a062" descr="mans best friend cat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0"/>
            <a:ext cx="84899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a774ae5a-c733-445e-a47d-ad9892200821" descr="mans best friend cat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1475" y="0"/>
            <a:ext cx="51244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6a679a9b-e678-4a03-bf82-e129dd5c95e5" descr="mans   best friend cat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0"/>
            <a:ext cx="782796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ebac2976-1d98-4723-a715-227e0d04078a" descr="mans best friend cat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6cce5622-de3e-45eb-aa2b-3623e8d2ed97" descr="mans best        friend cat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0350"/>
            <a:ext cx="9177338" cy="609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779912" y="1268760"/>
            <a:ext cx="1223412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5400" b="1" dirty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Fin</a:t>
            </a:r>
            <a:endParaRPr lang="fr-CH" sz="5400" b="1" dirty="0">
              <a:ln w="11430"/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 advTm="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eilleur Ami de L'homme .. 10 03 2020">
  <a:themeElements>
    <a:clrScheme name="Projekt domyślny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rojekt domyślny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rojekt domyślny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jekt domyślny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jekt domyślny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Meilleur Ami de L'homme .. 10 03 2020</Template>
  <TotalTime>3</TotalTime>
  <Words>42</Words>
  <Application>Microsoft Office PowerPoint</Application>
  <PresentationFormat>Presentación en pantalla (4:3)</PresentationFormat>
  <Paragraphs>7</Paragraphs>
  <Slides>24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24</vt:i4>
      </vt:variant>
    </vt:vector>
  </HeadingPairs>
  <TitlesOfParts>
    <vt:vector size="28" baseType="lpstr">
      <vt:lpstr>Arial</vt:lpstr>
      <vt:lpstr>Calibri</vt:lpstr>
      <vt:lpstr>Meilleur Ami de L'homme .. 10 03 2020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2020-03-23T10:23:21Z</dcterms:created>
  <dcterms:modified xsi:type="dcterms:W3CDTF">2020-03-23T10:26:59Z</dcterms:modified>
</cp:coreProperties>
</file>