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91" r:id="rId23"/>
    <p:sldId id="276" r:id="rId24"/>
    <p:sldId id="290" r:id="rId25"/>
    <p:sldId id="277" r:id="rId26"/>
    <p:sldId id="289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92" r:id="rId39"/>
    <p:sldId id="293" r:id="rId40"/>
    <p:sldId id="294" r:id="rId41"/>
    <p:sldId id="295" r:id="rId42"/>
    <p:sldId id="296" r:id="rId4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MVGmEPNVvRVUHfmgCiSqw==" hashData="8e0K+ByoebGbFvzge4tw9kPiQi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96" y="-4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Ovr>
    <a:masterClrMapping/>
  </p:clrMapOvr>
  <p:transition spd="med" advTm="5000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825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FD8F0-1263-4D71-846A-D7BC519F39E3}" type="datetimeFigureOut">
              <a:rPr lang="hu-HU" smtClean="0"/>
              <a:t>2020.08.05.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21A27E-694F-4C61-98F7-CF67E23B8585}" type="slidenum">
              <a:rPr lang="hu-HU" smtClean="0"/>
              <a:t>‹Nº›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6" name="Picture 2" descr="C:\Users\Vámos\Downloads\17728081145_e452f668d6_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3643306" y="2262183"/>
            <a:ext cx="2571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C00000"/>
                </a:solidFill>
                <a:latin typeface="Algerian" pitchFamily="82" charset="0"/>
              </a:rPr>
              <a:t>El mar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5000">
    <p:wipe/>
    <p:sndAc>
      <p:stSnd>
        <p:snd r:embed="rId2" name="Era_-_infinity_ocea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2" name="Picture 2" descr="https://farm9.staticflickr.com/8762/17174062859_43e66e2f66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7" name="Picture 1" descr="C:\Users\Vámos\Downloads\15861639760_59a091b0ea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4" name="Picture 2" descr="https://farm9.staticflickr.com/8697/17717533625_f7d73700c4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044"/>
            <a:ext cx="9144000" cy="559595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17409" name="Picture 1" descr="C:\Users\Vámos\Downloads\17546941659_a51ba92b7d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5715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6385" name="Picture 1" descr="C:\Users\Vámos\Downloads\17670450542_7d9ffc1809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8107"/>
            <a:ext cx="9144000" cy="52982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38107"/>
            <a:ext cx="9061639" cy="4881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4338" name="Picture 2" descr="https://farm8.staticflickr.com/7673/17495552998_754abacc67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358346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3314" name="Picture 2" descr="https://farm8.staticflickr.com/7704/17495429358_afe8580140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044"/>
            <a:ext cx="9144000" cy="559595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2290" name="Picture 2" descr="From the sea by Mirko Rubaltelli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7639"/>
            <a:ext cx="9358346" cy="565550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1266" name="Picture 2" descr="The sea by simone nencini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698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42" name="Picture 2" descr="Sunday by the sea by Terje Nicolaysen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52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8" name="Picture 2" descr="The Sea by Ernst Erd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52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8194" name="Picture 2" descr="The Sea by Dawn in Phuket Isla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-238125"/>
            <a:ext cx="9525000" cy="59531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170" name="Picture 2" descr="the sea by Giorgia Borne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52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146" name="Picture 2" descr="The Sea by cn-photography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525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4" name="Picture 4" descr="The Sea by Cutter Sla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358346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098" name="AutoShape 2" descr="The Dog at the Sea at Sunset"/>
          <p:cNvSpPr>
            <a:spLocks noChangeAspect="1" noChangeArrowheads="1"/>
          </p:cNvSpPr>
          <p:nvPr/>
        </p:nvSpPr>
        <p:spPr bwMode="auto">
          <a:xfrm>
            <a:off x="155575" y="-120386"/>
            <a:ext cx="304800" cy="25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70"/>
            <a:ext cx="9144000" cy="517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074" name="AutoShape 2" descr="http://good-wallpapers.com/wallpapers/14301/Maldivess%20Blue%20Sky%20And%20Turquoise%20Sea%20%20Fishes%20In%20The%20Sea,%20Biyadoo%20Island%20Resort,%20Maldives5.jpg"/>
          <p:cNvSpPr>
            <a:spLocks noChangeAspect="1" noChangeArrowheads="1"/>
          </p:cNvSpPr>
          <p:nvPr/>
        </p:nvSpPr>
        <p:spPr bwMode="auto">
          <a:xfrm>
            <a:off x="155575" y="-120386"/>
            <a:ext cx="304800" cy="2540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476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50" name="Picture 2" descr="http://images.forwallpaper.com/files/thumbs/preview/101/1013999__sea-at-night_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9154" name="Picture 2" descr="The sea by Tim Andersson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8125"/>
            <a:ext cx="9525000" cy="59531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6082" name="Picture 2" descr="http://images.forwallpaper.com/files/thumbs/preview/17/172477__sea-bridge-night-sky-clouds_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8130" name="Picture 2" descr="The Sea by La Nico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70"/>
            <a:ext cx="9144000" cy="5119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4325"/>
            <a:ext cx="9144000" cy="495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3010" name="Picture 2" descr="https://farm6.staticflickr.com/5579/14703137326_6ccc7fd74c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0"/>
            <a:ext cx="6929454" cy="577454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41986" name="Picture 2" descr="https://farm3.staticflickr.com/2895/14662466586_c72afe7933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722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62" name="Picture 2" descr="https://farm3.staticflickr.com/2887/12071673436_990d9c6560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9938" name="Picture 2" descr="https://farm8.staticflickr.com/7289/11481191955_5df266dc51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8914" name="Picture 2" descr="https://farm9.staticflickr.com/8580/16477920965_44956527df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7890" name="Picture 2" descr="https://farm4.staticflickr.com/3795/13740153044_44423ee07e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6866" name="Picture 2" descr="https://farm4.staticflickr.com/3727/11803757706_f906891c40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5841" name="Picture 1" descr="C:\Users\Vámos\Downloads\3040407501_8cbc00e308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00404" cy="61317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4818" name="Picture 2" descr="https://farm9.staticflickr.com/8653/16308799500_db7c7aa670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3794" name="Picture 2" descr="https://farm8.staticflickr.com/7731/17391293125_b7c5ecbb25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3250" name="Picture 2" descr="https://farm3.staticflickr.com/2857/12505488323_3a6ed55316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715272" cy="57161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2225" name="Picture 1" descr="C:\Users\Vámos\Downloads\5236845155_f35a05ab99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9784" cy="589361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1" name="Picture 1" descr="C:\Users\Vámos\Downloads\5236850773_a1754c8d5a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0177" name="Picture 1" descr="C:\Users\Vámos\Downloads\5236980137_1cf8b5a772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6" name="Szövegdoboz 5"/>
          <p:cNvSpPr txBox="1"/>
          <p:nvPr/>
        </p:nvSpPr>
        <p:spPr>
          <a:xfrm>
            <a:off x="571472" y="4583918"/>
            <a:ext cx="2286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end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 sea .. 24 05 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 sea .. 24 05 2017</Template>
  <TotalTime>6</TotalTime>
  <Words>19</Words>
  <Application>Microsoft Office PowerPoint</Application>
  <PresentationFormat>Presentación en pantalla (16:10)</PresentationFormat>
  <Paragraphs>4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The sea .. 24 05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2020-08-05T14:28:06Z</dcterms:created>
  <dcterms:modified xsi:type="dcterms:W3CDTF">2020-08-05T14:34:26Z</dcterms:modified>
</cp:coreProperties>
</file>