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91" r:id="rId23"/>
    <p:sldId id="276" r:id="rId24"/>
    <p:sldId id="290" r:id="rId25"/>
    <p:sldId id="277" r:id="rId26"/>
    <p:sldId id="289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92" r:id="rId39"/>
    <p:sldId id="293" r:id="rId40"/>
    <p:sldId id="294" r:id="rId41"/>
    <p:sldId id="295" r:id="rId42"/>
    <p:sldId id="296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qDk1gnMs5t9eiQvuCQY5w" hashData="Qr/tttx7c35/4EvU9g2RhDbA0b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0AB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49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FD8F0-1263-4D71-846A-D7BC519F39E3}" type="datetimeFigureOut">
              <a:rPr lang="hu-HU" smtClean="0"/>
              <a:pPr/>
              <a:t>2018.08.15.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1A27E-694F-4C61-98F7-CF67E23B858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C:\Users\Vámos\Downloads\17728081145_e452f668d6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285984" y="1857368"/>
            <a:ext cx="47863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solidFill>
                  <a:srgbClr val="2B0AB6"/>
                </a:solidFill>
                <a:latin typeface="Cooper Black" pitchFamily="18" charset="0"/>
              </a:rPr>
              <a:t>EL MAR</a:t>
            </a:r>
            <a:endParaRPr lang="hu-HU" sz="6600" dirty="0">
              <a:solidFill>
                <a:srgbClr val="2B0AB6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 advTm="5000">
    <p:wipe/>
    <p:sndAc>
      <p:stSnd>
        <p:snd r:embed="rId2" name="Era_-_infinity_oce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s://farm9.staticflickr.com/8762/17174062859_43e66e2f6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7" name="Picture 1" descr="C:\Users\Vámos\Downloads\15861639760_59a091b0e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farm9.staticflickr.com/8697/17717533625_f7d73700c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7409" name="Picture 1" descr="C:\Users\Vámos\Downloads\17546941659_a51ba92b7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5" name="Picture 1" descr="C:\Users\Vámos\Downloads\17670450542_7d9ffc180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578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s://farm8.staticflickr.com/7673/17495552998_754abacc67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s://farm8.staticflickr.com/7704/17495429358_afe858014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From the sea by Mirko Rubaltelli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59412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The sea by simone nencini "/>
          <p:cNvPicPr>
            <a:picLocks noChangeAspect="1" noChangeArrowheads="1"/>
          </p:cNvPicPr>
          <p:nvPr/>
        </p:nvPicPr>
        <p:blipFill>
          <a:blip r:embed="rId2"/>
          <a:srcRect l="1504" t="1097" r="2255" b="6764"/>
          <a:stretch>
            <a:fillRect/>
          </a:stretch>
        </p:blipFill>
        <p:spPr bwMode="auto">
          <a:xfrm>
            <a:off x="-214346" y="-285772"/>
            <a:ext cx="9358346" cy="60007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Sunday by the sea by Terje Nicolayse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 descr="The Sea by Ernst Erd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The Sea by Dawn in Phuket Isl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238125"/>
            <a:ext cx="9525000" cy="595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the sea by Giorgia Borne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 descr="The Sea by cn-photography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4" name="Picture 4" descr="The Sea by Cutter Sla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098" name="AutoShape 2" descr="The Dog at the Sea at Sunset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70"/>
            <a:ext cx="9144000" cy="517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074" name="AutoShape 2" descr="http://good-wallpapers.com/wallpapers/14301/Maldivess%20Blue%20Sky%20And%20Turquoise%20Sea%20%20Fishes%20In%20The%20Sea,%20Biyadoo%20Island%20Resort,%20Maldives5.jpg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76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0" name="Picture 2" descr="http://images.forwallpaper.com/files/thumbs/preview/101/1013999__sea-at-night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The sea by Tim Andersso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525000" cy="595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://images.forwallpaper.com/files/thumbs/preview/17/172477__sea-bridge-night-sky-clouds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30" name="Picture 2" descr="The Sea by La Nico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0" name="Picture 2" descr="https://farm6.staticflickr.com/5579/14703137326_6ccc7fd74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745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1986" name="Picture 2" descr="https://farm3.staticflickr.com/2895/14662466586_c72afe7933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s://farm3.staticflickr.com/2887/12071673436_990d9c656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s://farm8.staticflickr.com/7289/11481191955_5df266dc51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s://farm9.staticflickr.com/8580/16477920965_44956527d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s://farm4.staticflickr.com/3795/13740153044_44423ee07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s://farm4.staticflickr.com/3727/11803757706_f906891c4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1" name="Picture 1" descr="C:\Users\Vámos\Downloads\3040407501_8cbc00e30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00404" cy="61317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s://farm9.staticflickr.com/8653/16308799500_db7c7aa67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s://farm8.staticflickr.com/7731/17391293125_b7c5ecbb2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50" name="Picture 2" descr="https://farm3.staticflickr.com/2857/12505488323_3a6ed5531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33"/>
            <a:ext cx="9144000" cy="57161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5" name="Picture 1" descr="C:\Users\Vámos\Downloads\5236845155_f35a05ab9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589361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1" name="Picture 1" descr="C:\Users\Vámos\Downloads\5236850773_a1754c8d5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7" name="Picture 1" descr="C:\Users\Vámos\Downloads\5236980137_1cf8b5a77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Szövegdoboz 5"/>
          <p:cNvSpPr txBox="1"/>
          <p:nvPr/>
        </p:nvSpPr>
        <p:spPr>
          <a:xfrm>
            <a:off x="357158" y="4071946"/>
            <a:ext cx="22860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dirty="0" smtClean="0">
                <a:solidFill>
                  <a:srgbClr val="2B0AB6"/>
                </a:solidFill>
                <a:latin typeface="Cooper Black" pitchFamily="18" charset="0"/>
              </a:rPr>
              <a:t>FIN</a:t>
            </a:r>
            <a:endParaRPr lang="hu-HU" sz="8000" dirty="0">
              <a:solidFill>
                <a:srgbClr val="2B0AB6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sea .. 24 05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sea .. 24 05 2017</Template>
  <TotalTime>13</TotalTime>
  <Words>19</Words>
  <Application>Microsoft Office PowerPoint</Application>
  <PresentationFormat>Presentación en pantalla (16:10)</PresentationFormat>
  <Paragraphs>4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The sea .. 24 05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</cp:revision>
  <dcterms:created xsi:type="dcterms:W3CDTF">2018-08-15T08:45:37Z</dcterms:created>
  <dcterms:modified xsi:type="dcterms:W3CDTF">2018-08-15T08:58:55Z</dcterms:modified>
</cp:coreProperties>
</file>