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0"/>
  </p:notesMasterIdLst>
  <p:sldIdLst>
    <p:sldId id="256" r:id="rId3"/>
    <p:sldId id="257" r:id="rId4"/>
    <p:sldId id="259" r:id="rId5"/>
    <p:sldId id="260" r:id="rId6"/>
    <p:sldId id="286" r:id="rId7"/>
    <p:sldId id="287" r:id="rId8"/>
    <p:sldId id="291" r:id="rId9"/>
    <p:sldId id="297" r:id="rId10"/>
    <p:sldId id="290" r:id="rId11"/>
    <p:sldId id="292" r:id="rId12"/>
    <p:sldId id="288" r:id="rId13"/>
    <p:sldId id="293" r:id="rId14"/>
    <p:sldId id="301" r:id="rId15"/>
    <p:sldId id="295" r:id="rId16"/>
    <p:sldId id="296" r:id="rId17"/>
    <p:sldId id="315" r:id="rId18"/>
    <p:sldId id="299" r:id="rId19"/>
    <p:sldId id="262" r:id="rId20"/>
    <p:sldId id="261" r:id="rId21"/>
    <p:sldId id="312" r:id="rId22"/>
    <p:sldId id="311" r:id="rId23"/>
    <p:sldId id="263" r:id="rId24"/>
    <p:sldId id="264" r:id="rId25"/>
    <p:sldId id="307" r:id="rId26"/>
    <p:sldId id="302" r:id="rId27"/>
    <p:sldId id="269" r:id="rId28"/>
    <p:sldId id="268" r:id="rId29"/>
    <p:sldId id="270" r:id="rId30"/>
    <p:sldId id="271" r:id="rId31"/>
    <p:sldId id="272" r:id="rId32"/>
    <p:sldId id="283" r:id="rId33"/>
    <p:sldId id="280" r:id="rId34"/>
    <p:sldId id="284" r:id="rId35"/>
    <p:sldId id="306" r:id="rId36"/>
    <p:sldId id="303" r:id="rId37"/>
    <p:sldId id="285" r:id="rId38"/>
    <p:sldId id="316" r:id="rId39"/>
  </p:sldIdLst>
  <p:sldSz cx="9144000" cy="5143500" type="screen16x9"/>
  <p:notesSz cx="6858000" cy="9144000"/>
  <p:defaultTextStyle>
    <a:defPPr>
      <a:defRPr lang="pt-P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05m/pv6MRw2DCRrlS0AHSg" hashData="jAhPzma4cdoVlutyxliv/XINI0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89770" autoAdjust="0"/>
  </p:normalViewPr>
  <p:slideViewPr>
    <p:cSldViewPr>
      <p:cViewPr varScale="1">
        <p:scale>
          <a:sx n="114" d="100"/>
          <a:sy n="114" d="100"/>
        </p:scale>
        <p:origin x="-108" y="-12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90C8D07-84C0-47CE-A4CA-58D4768253AE}" type="datetimeFigureOut">
              <a:rPr lang="pt-PT"/>
              <a:pPr>
                <a:defRPr/>
              </a:pPr>
              <a:t>29-04-2016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PT" noProof="0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noProof="0" smtClean="0"/>
              <a:t>Clique para editar os estilos</a:t>
            </a:r>
          </a:p>
          <a:p>
            <a:pPr lvl="1"/>
            <a:r>
              <a:rPr lang="pt-PT" noProof="0" smtClean="0"/>
              <a:t>Segundo nível</a:t>
            </a:r>
          </a:p>
          <a:p>
            <a:pPr lvl="2"/>
            <a:r>
              <a:rPr lang="pt-PT" noProof="0" smtClean="0"/>
              <a:t>Terceiro nível</a:t>
            </a:r>
          </a:p>
          <a:p>
            <a:pPr lvl="3"/>
            <a:r>
              <a:rPr lang="pt-PT" noProof="0" smtClean="0"/>
              <a:t>Quarto nível</a:t>
            </a:r>
          </a:p>
          <a:p>
            <a:pPr lvl="4"/>
            <a:r>
              <a:rPr lang="pt-PT" noProof="0" smtClean="0"/>
              <a:t>Quinto nível</a:t>
            </a:r>
            <a:endParaRPr lang="pt-PT" noProof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EFD1319-04AE-49B1-B2E4-C72E92B81C28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altLang="es-MX" smtClean="0"/>
          </a:p>
        </p:txBody>
      </p:sp>
      <p:sp>
        <p:nvSpPr>
          <p:cNvPr id="45060" name="Marcador de Posição do Número do Diapositivo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0AB930F-4352-4CE1-8A02-ED1F57434A12}" type="slidenum">
              <a:rPr lang="pt-PT" altLang="es-MX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pt-PT" altLang="es-MX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65B063-7899-444B-BC6E-055950763266}" type="datetimeFigureOut">
              <a:rPr lang="pt-PT"/>
              <a:pPr>
                <a:defRPr/>
              </a:pPr>
              <a:t>29-04-2016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0B6C4E-C61A-410E-BCE5-6C72A316281C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spd="slow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49641A-459A-4E57-AA31-6D938B7DF972}" type="datetimeFigureOut">
              <a:rPr lang="pt-PT"/>
              <a:pPr>
                <a:defRPr/>
              </a:pPr>
              <a:t>29-04-2016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0CCB1A-E9FE-4A07-923A-2F01E194ACA6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spd="slow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A9826D-9FC7-473E-A6AE-FD067CC12F0B}" type="datetimeFigureOut">
              <a:rPr lang="pt-PT"/>
              <a:pPr>
                <a:defRPr/>
              </a:pPr>
              <a:t>29-04-2016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1B453C-D420-4DCE-B37F-30BFA04982D3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spd="slow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5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A5124B-BB40-4FCA-9909-718BD4530A00}" type="datetimeFigureOut">
              <a:rPr lang="pt-PT"/>
              <a:pPr>
                <a:defRPr/>
              </a:pPr>
              <a:t>29-04-2016</a:t>
            </a:fld>
            <a:endParaRPr lang="pt-PT"/>
          </a:p>
        </p:txBody>
      </p:sp>
      <p:sp>
        <p:nvSpPr>
          <p:cNvPr id="6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477CA-08F4-446F-AA82-EB838E4AA783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spd="slow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7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E90326-03DF-444C-8ABA-F9DBF0F87A04}" type="datetimeFigureOut">
              <a:rPr lang="pt-PT"/>
              <a:pPr>
                <a:defRPr/>
              </a:pPr>
              <a:t>29-04-2016</a:t>
            </a:fld>
            <a:endParaRPr lang="pt-PT"/>
          </a:p>
        </p:txBody>
      </p:sp>
      <p:sp>
        <p:nvSpPr>
          <p:cNvPr id="8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9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48A1A3-AC48-442C-B3F1-B229426238BB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spd="slow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4D0660-B2A3-488A-9A5A-46A25287002C}" type="datetimeFigureOut">
              <a:rPr lang="pt-PT"/>
              <a:pPr>
                <a:defRPr/>
              </a:pPr>
              <a:t>29-04-2016</a:t>
            </a:fld>
            <a:endParaRPr lang="pt-PT"/>
          </a:p>
        </p:txBody>
      </p:sp>
      <p:sp>
        <p:nvSpPr>
          <p:cNvPr id="4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48FA59-3A28-417A-87E5-6090EB584548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spd="slow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60FFE1-525A-4ECE-9F1C-08A982C7A500}" type="datetimeFigureOut">
              <a:rPr lang="pt-PT"/>
              <a:pPr>
                <a:defRPr/>
              </a:pPr>
              <a:t>29-04-2016</a:t>
            </a:fld>
            <a:endParaRPr lang="pt-PT"/>
          </a:p>
        </p:txBody>
      </p:sp>
      <p:sp>
        <p:nvSpPr>
          <p:cNvPr id="3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4D4F2B-6B8B-4436-B1AE-82ACDA9FA750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spd="slow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3F1876-5D36-4E8F-B64C-EEDAB6941208}" type="datetimeFigureOut">
              <a:rPr lang="pt-PT"/>
              <a:pPr>
                <a:defRPr/>
              </a:pPr>
              <a:t>29-04-2016</a:t>
            </a:fld>
            <a:endParaRPr lang="pt-PT"/>
          </a:p>
        </p:txBody>
      </p:sp>
      <p:sp>
        <p:nvSpPr>
          <p:cNvPr id="6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FF1728-8CEB-4E7B-8FAC-65C2A4112005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spd="slow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t-PT" noProof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1D1C54-5855-41C3-B22E-6E5FC5E49094}" type="datetimeFigureOut">
              <a:rPr lang="pt-PT"/>
              <a:pPr>
                <a:defRPr/>
              </a:pPr>
              <a:t>29-04-2016</a:t>
            </a:fld>
            <a:endParaRPr lang="pt-PT"/>
          </a:p>
        </p:txBody>
      </p:sp>
      <p:sp>
        <p:nvSpPr>
          <p:cNvPr id="6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257A4A-F517-4D2F-8671-531FEFB620DE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spd="slow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601BEF-2949-412D-8CB0-EEA1EBF0505C}" type="datetimeFigureOut">
              <a:rPr lang="pt-PT"/>
              <a:pPr>
                <a:defRPr/>
              </a:pPr>
              <a:t>29-04-2016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459AB5-EC93-4410-ACEC-398B503416C8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spd="slow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5FBEFA-EEC9-4565-A0E9-14159F21E6A6}" type="datetimeFigureOut">
              <a:rPr lang="pt-PT"/>
              <a:pPr>
                <a:defRPr/>
              </a:pPr>
              <a:t>29-04-2016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98A591-13CD-459F-9C5D-B566AA8740D0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  <p:transition spd="slow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arcador de Posição do Título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PT" altLang="es-MX" smtClean="0"/>
              <a:t>Clique para editar o estilo</a:t>
            </a:r>
          </a:p>
        </p:txBody>
      </p:sp>
      <p:sp>
        <p:nvSpPr>
          <p:cNvPr id="1027" name="Marcador de Posição do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altLang="es-MX" smtClean="0"/>
              <a:t>Clique para editar os estilos</a:t>
            </a:r>
          </a:p>
          <a:p>
            <a:pPr lvl="1"/>
            <a:r>
              <a:rPr lang="pt-PT" altLang="es-MX" smtClean="0"/>
              <a:t>Segundo nível</a:t>
            </a:r>
          </a:p>
          <a:p>
            <a:pPr lvl="2"/>
            <a:r>
              <a:rPr lang="pt-PT" altLang="es-MX" smtClean="0"/>
              <a:t>Terceiro nível</a:t>
            </a:r>
          </a:p>
          <a:p>
            <a:pPr lvl="3"/>
            <a:r>
              <a:rPr lang="pt-PT" altLang="es-MX" smtClean="0"/>
              <a:t>Quarto nível</a:t>
            </a:r>
          </a:p>
          <a:p>
            <a:pPr lvl="4"/>
            <a:r>
              <a:rPr lang="pt-PT" altLang="es-MX" smtClean="0"/>
              <a:t>Quinto nível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3430219-24CE-495F-AD78-5A96595FC69D}" type="datetimeFigureOut">
              <a:rPr lang="pt-PT"/>
              <a:pPr>
                <a:defRPr/>
              </a:pPr>
              <a:t>29-04-2016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7478186-B827-47E9-93A4-CF1CA471029C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 thruBlk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png"/><Relationship Id="rId7" Type="http://schemas.openxmlformats.org/officeDocument/2006/relationships/image" Target="../media/image2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Relationship Id="rId9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45.png"/><Relationship Id="rId7" Type="http://schemas.openxmlformats.org/officeDocument/2006/relationships/image" Target="../media/image49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10" Type="http://schemas.openxmlformats.org/officeDocument/2006/relationships/image" Target="../media/image52.jpeg"/><Relationship Id="rId4" Type="http://schemas.openxmlformats.org/officeDocument/2006/relationships/image" Target="../media/image46.jpeg"/><Relationship Id="rId9" Type="http://schemas.openxmlformats.org/officeDocument/2006/relationships/image" Target="../media/image51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3" Type="http://schemas.openxmlformats.org/officeDocument/2006/relationships/image" Target="../media/image54.png"/><Relationship Id="rId7" Type="http://schemas.openxmlformats.org/officeDocument/2006/relationships/image" Target="../media/image58.jpe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10" Type="http://schemas.openxmlformats.org/officeDocument/2006/relationships/image" Target="../media/image61.jpeg"/><Relationship Id="rId4" Type="http://schemas.openxmlformats.org/officeDocument/2006/relationships/image" Target="../media/image55.jpeg"/><Relationship Id="rId9" Type="http://schemas.openxmlformats.org/officeDocument/2006/relationships/image" Target="../media/image60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jpeg"/><Relationship Id="rId3" Type="http://schemas.openxmlformats.org/officeDocument/2006/relationships/image" Target="../media/image63.jpeg"/><Relationship Id="rId7" Type="http://schemas.openxmlformats.org/officeDocument/2006/relationships/image" Target="../media/image67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10" Type="http://schemas.openxmlformats.org/officeDocument/2006/relationships/image" Target="../media/image70.png"/><Relationship Id="rId4" Type="http://schemas.openxmlformats.org/officeDocument/2006/relationships/image" Target="../media/image64.jpeg"/><Relationship Id="rId9" Type="http://schemas.openxmlformats.org/officeDocument/2006/relationships/image" Target="../media/image6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1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5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9.png"/><Relationship Id="rId10" Type="http://schemas.openxmlformats.org/officeDocument/2006/relationships/image" Target="../media/image1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Título 1"/>
          <p:cNvPicPr>
            <a:picLocks noGrp="1" noChangeArrowheads="1"/>
          </p:cNvPicPr>
          <p:nvPr>
            <p:ph type="ctrTitle"/>
          </p:nvPr>
        </p:nvPicPr>
        <p:blipFill>
          <a:blip r:embed="rId3"/>
          <a:srcRect/>
          <a:stretch>
            <a:fillRect/>
          </a:stretch>
        </p:blipFill>
        <p:spPr>
          <a:xfrm>
            <a:off x="714348" y="73025"/>
            <a:ext cx="7772400" cy="5070475"/>
          </a:xfrm>
        </p:spPr>
      </p:pic>
    </p:spTree>
  </p:cSld>
  <p:clrMapOvr>
    <a:masterClrMapping/>
  </p:clrMapOvr>
  <p:transition spd="slow">
    <p:fade thruBlk="1"/>
    <p:sndAc>
      <p:stSnd loop="1">
        <p:snd r:embed="rId2" name="una bella histori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Rectângulo 2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CaixaDeTexto 4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750" y="152400"/>
            <a:ext cx="58515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Oval 8"/>
          <p:cNvSpPr/>
          <p:nvPr/>
        </p:nvSpPr>
        <p:spPr>
          <a:xfrm>
            <a:off x="3276600" y="1020763"/>
            <a:ext cx="215900" cy="2159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1400" b="1" dirty="0"/>
              <a:t>1</a:t>
            </a:r>
          </a:p>
        </p:txBody>
      </p:sp>
      <p:sp>
        <p:nvSpPr>
          <p:cNvPr id="10" name="Oval 9"/>
          <p:cNvSpPr/>
          <p:nvPr/>
        </p:nvSpPr>
        <p:spPr>
          <a:xfrm>
            <a:off x="5691188" y="987425"/>
            <a:ext cx="215900" cy="2159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1400" b="1" dirty="0"/>
              <a:t>2</a:t>
            </a:r>
          </a:p>
        </p:txBody>
      </p:sp>
      <p:sp>
        <p:nvSpPr>
          <p:cNvPr id="11" name="Oval 10"/>
          <p:cNvSpPr/>
          <p:nvPr/>
        </p:nvSpPr>
        <p:spPr>
          <a:xfrm>
            <a:off x="5724525" y="1635125"/>
            <a:ext cx="215900" cy="2159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1400" b="1" dirty="0"/>
              <a:t>3</a:t>
            </a:r>
          </a:p>
        </p:txBody>
      </p:sp>
      <p:sp>
        <p:nvSpPr>
          <p:cNvPr id="12" name="Oval 11"/>
          <p:cNvSpPr/>
          <p:nvPr/>
        </p:nvSpPr>
        <p:spPr>
          <a:xfrm>
            <a:off x="4787900" y="4156075"/>
            <a:ext cx="215900" cy="2159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1400" b="1" dirty="0"/>
              <a:t>4</a:t>
            </a:r>
          </a:p>
        </p:txBody>
      </p:sp>
      <p:sp>
        <p:nvSpPr>
          <p:cNvPr id="13" name="Oval 12"/>
          <p:cNvSpPr/>
          <p:nvPr/>
        </p:nvSpPr>
        <p:spPr>
          <a:xfrm>
            <a:off x="3832225" y="4156075"/>
            <a:ext cx="215900" cy="2159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1400" b="1" dirty="0"/>
              <a:t>5</a:t>
            </a:r>
          </a:p>
        </p:txBody>
      </p:sp>
      <p:sp>
        <p:nvSpPr>
          <p:cNvPr id="14" name="Oval 13"/>
          <p:cNvSpPr/>
          <p:nvPr/>
        </p:nvSpPr>
        <p:spPr>
          <a:xfrm>
            <a:off x="3236913" y="1741488"/>
            <a:ext cx="215900" cy="2159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1400" b="1" dirty="0"/>
              <a:t>7</a:t>
            </a:r>
          </a:p>
        </p:txBody>
      </p:sp>
      <p:sp>
        <p:nvSpPr>
          <p:cNvPr id="15" name="Oval 14"/>
          <p:cNvSpPr/>
          <p:nvPr/>
        </p:nvSpPr>
        <p:spPr>
          <a:xfrm>
            <a:off x="5180013" y="1563688"/>
            <a:ext cx="215900" cy="2159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1400" b="1" dirty="0"/>
              <a:t>6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http://nevseoboi.com.ua/uploads/posts/2010-11/1291128709_airena-wallapack-155-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3825"/>
            <a:ext cx="9144000" cy="501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Rectângulo 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95725"/>
            <a:ext cx="9144000" cy="1109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CaixaDeText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5563"/>
            <a:ext cx="9034463" cy="1255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CaixaDeTexto 2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16475" y="1006475"/>
            <a:ext cx="4217988" cy="385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2" descr="http://cdns2.freepik.com/foto-gratis/sacramentos_240026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7088" y="1203325"/>
            <a:ext cx="3473450" cy="322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CaixaDeText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5563"/>
            <a:ext cx="9034463" cy="1255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CaixaDeTexto 2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62588" y="1006475"/>
            <a:ext cx="3571875" cy="413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2" descr="http://insistimento.com.br/wp-content/uploads/2011/12/pecad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4025" y="1276350"/>
            <a:ext cx="4389438" cy="316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CaixaDeText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5563"/>
            <a:ext cx="9034463" cy="1255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CaixaDeTexto 2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62588" y="1006475"/>
            <a:ext cx="3571875" cy="413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2" descr="http://sp9.fotolog.com/photo/9/63/36/renan_vs/1296881505492_f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969963"/>
            <a:ext cx="4752975" cy="3563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CaixaDeText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5563"/>
            <a:ext cx="9034463" cy="192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CaixaDeTexto 2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71788" y="914400"/>
            <a:ext cx="6272212" cy="422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2" descr="http://www.ghtc.usp.br/server/Sites-HF/Conrado/pitago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1995488"/>
            <a:ext cx="2417763" cy="280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CaixaDeText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6675"/>
            <a:ext cx="9034463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CaixaDeTexto 2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62588" y="1006475"/>
            <a:ext cx="3571875" cy="413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2" descr="http://3.bp.blogspot.com/_gRpqPlEIMKo/Sna-gB7GJRI/AAAAAAAACcQ/Q_iZF8l_7co/s400/Septem-artes-liberales_Herrad-von-Landsberg_Hortus-delicarium_118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58888" y="987425"/>
            <a:ext cx="2905125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CaixaDeText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5563"/>
            <a:ext cx="9034463" cy="1255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CaixaDeTexto 2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62588" y="1006475"/>
            <a:ext cx="3571875" cy="413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2" descr="http://www.fitocracy.com/knowledge/wp-content/uploads/2014/10/rainbow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1276350"/>
            <a:ext cx="4435475" cy="316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upload.wikimedia.org/wikipedia/commons/thumb/b/b4/The_Sun_by_the_Atmospheric_Imaging_Assembly_of_NASA's_Solar_Dynamics_Observatory_-_20100819.jpg/305px-The_Sun_by_the_Atmospheric_Imaging_Assembly_of_NASA's_Solar_Dynamics_Observatory_-_201008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771525"/>
            <a:ext cx="1357313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CaixaDeTexto 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5563"/>
            <a:ext cx="9034463" cy="1255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2" name="Picture 4" descr="http://cdn.controlinveste.pt/storage/DN/2011/big/ng147666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08175" y="987425"/>
            <a:ext cx="1295400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4" name="Picture 6" descr="http://www.explicatorium.com/quimica/images/sistema_solar/mercurio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08400" y="1492250"/>
            <a:ext cx="1449388" cy="1366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40" name="Picture 12" descr="http://burro.astr.cwru.edu/stu/media/jupiter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24300" y="3148013"/>
            <a:ext cx="1382713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42" name="Picture 14" descr="Saturno - o Senhor dos Anéis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3330575"/>
            <a:ext cx="2411413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6" name="Picture 8" descr="https://solarsystem.nasa.gov/images/venus_PIA00104_240x240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95288" y="2139950"/>
            <a:ext cx="1296987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8" name="Picture 10" descr="http://www.planet-wissen.de/natur_technik/weltall/mars/img/mars_rot_ddp_g.jpg"/>
          <p:cNvPicPr>
            <a:picLocks noChangeAspect="1" noChangeArrowheads="1"/>
          </p:cNvPicPr>
          <p:nvPr/>
        </p:nvPicPr>
        <p:blipFill>
          <a:blip r:embed="rId9">
            <a:lum bright="-4000"/>
          </a:blip>
          <a:srcRect/>
          <a:stretch>
            <a:fillRect/>
          </a:stretch>
        </p:blipFill>
        <p:spPr bwMode="auto">
          <a:xfrm>
            <a:off x="2051050" y="2716213"/>
            <a:ext cx="1447800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4" name="2 CuadroTexto"/>
          <p:cNvSpPr txBox="1">
            <a:spLocks noChangeArrowheads="1"/>
          </p:cNvSpPr>
          <p:nvPr/>
        </p:nvSpPr>
        <p:spPr bwMode="auto">
          <a:xfrm>
            <a:off x="6251575" y="1233488"/>
            <a:ext cx="2232025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b="1">
                <a:solidFill>
                  <a:schemeClr val="accent1"/>
                </a:solidFill>
              </a:rPr>
              <a:t>1.Sol</a:t>
            </a:r>
          </a:p>
          <a:p>
            <a:r>
              <a:rPr lang="es-ES" sz="2800" b="1">
                <a:solidFill>
                  <a:schemeClr val="accent1"/>
                </a:solidFill>
              </a:rPr>
              <a:t>2.Luna</a:t>
            </a:r>
          </a:p>
          <a:p>
            <a:r>
              <a:rPr lang="es-ES" sz="2800" b="1">
                <a:solidFill>
                  <a:schemeClr val="accent1"/>
                </a:solidFill>
              </a:rPr>
              <a:t>3.Mercurio</a:t>
            </a:r>
          </a:p>
          <a:p>
            <a:r>
              <a:rPr lang="es-ES" sz="2800" b="1">
                <a:solidFill>
                  <a:schemeClr val="accent1"/>
                </a:solidFill>
              </a:rPr>
              <a:t>4.Venus</a:t>
            </a:r>
          </a:p>
          <a:p>
            <a:r>
              <a:rPr lang="es-ES" sz="2800" b="1">
                <a:solidFill>
                  <a:schemeClr val="accent1"/>
                </a:solidFill>
              </a:rPr>
              <a:t>5.Marte</a:t>
            </a:r>
          </a:p>
          <a:p>
            <a:r>
              <a:rPr lang="es-ES" sz="2800" b="1">
                <a:solidFill>
                  <a:schemeClr val="accent1"/>
                </a:solidFill>
              </a:rPr>
              <a:t>6.Júpiter</a:t>
            </a:r>
          </a:p>
          <a:p>
            <a:r>
              <a:rPr lang="es-ES" sz="2800" b="1">
                <a:solidFill>
                  <a:schemeClr val="accent1"/>
                </a:solidFill>
              </a:rPr>
              <a:t>7.Saturno</a:t>
            </a:r>
            <a:endParaRPr lang="es-MX" sz="2800" b="1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8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8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8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8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CaixaDeText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5563"/>
            <a:ext cx="9034463" cy="1255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CaixaDeTexto 2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62588" y="1006475"/>
            <a:ext cx="3589337" cy="413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2" descr="http://www.surmagico.cl/arte_cultura/arte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987425"/>
            <a:ext cx="4862512" cy="388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CaixaDeText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5563"/>
            <a:ext cx="9034463" cy="1255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CaixaDeTexto 2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62588" y="1006475"/>
            <a:ext cx="3571875" cy="413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2" descr="http://www.geraldojose.com.br/ckfinder/userfiles/images/escada_do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03350" y="1131888"/>
            <a:ext cx="2366963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CaixaDeText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5563"/>
            <a:ext cx="9034463" cy="1255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CaixaDeTexto 2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08700" y="1006475"/>
            <a:ext cx="2925763" cy="413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2" descr="http://4.bp.blogspot.com/_U9VbYAvqWiY/TNmJr1q4tBI/AAAAAAAACR0/xPdSg2awNb0/s1600/212897C1-scene8_jpg_rgb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131888"/>
            <a:ext cx="6108700" cy="343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CaixaDeText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5563"/>
            <a:ext cx="9034463" cy="1255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CaixaDeTexto 2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62588" y="1006475"/>
            <a:ext cx="3571875" cy="413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2" descr="http://www.blog.oneholidayrentals.com/wp-content/uploads/Roma-620x35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347788"/>
            <a:ext cx="5357812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CaixaDeText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5563"/>
            <a:ext cx="9144000" cy="1255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CaixaDeTexto 2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57788" y="1036638"/>
            <a:ext cx="3986212" cy="410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4" name="Picture 2" descr="http://upload.wikimedia.org/wikipedia/commons/thumb/2/2b/Piramida_Cheopsa.jpg/220px-Piramida_Cheops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163" y="936625"/>
            <a:ext cx="1687512" cy="1109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Picture 4" descr="http://upload.wikimedia.org/wikipedia/commons/thumb/a/ae/Hanging_Gardens_of_Babylon.jpg/220px-Hanging_Gardens_of_Babylo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74838" y="982663"/>
            <a:ext cx="1643062" cy="108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8" name="Picture 6" descr="http://upload.wikimedia.org/wikipedia/commons/thumb/c/c6/Statue_of_Zeus.jpg/220px-Statue_of_Zeus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621088" y="960438"/>
            <a:ext cx="1382712" cy="112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0" name="Picture 8" descr="http://upload.wikimedia.org/wikipedia/commons/thumb/1/1d/Miniaturk_009.jpg/220px-Miniaturk_009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01600" y="2214563"/>
            <a:ext cx="1525588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2" name="Picture 10" descr="http://upload.wikimedia.org/wikipedia/commons/thumb/3/3b/Miniaturk_Mausoleum_at_Halicarnassus.jpg/220px-Miniaturk_Mausoleum_at_Halicarnassus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884363" y="2212975"/>
            <a:ext cx="1528762" cy="114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4" name="Picture 12" descr="http://upload.wikimedia.org/wikipedia/commons/thumb/f/f7/Rhodes0211.jpg/170px-Rhodes0211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578225" y="2214563"/>
            <a:ext cx="1403350" cy="218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6" name="Picture 14" descr="http://upload.wikimedia.org/wikipedia/commons/thumb/2/2e/Lighthouse_-_Thiersch.gif/200px-Lighthouse_-_Thiersch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81050" y="3479800"/>
            <a:ext cx="1822450" cy="154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CaixaDeText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5563"/>
            <a:ext cx="9144000" cy="1255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CaixaDeTexto 2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57788" y="1036638"/>
            <a:ext cx="3986212" cy="4106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4" name="Picture 2" descr="http://upload.wikimedia.org/wikipedia/commons/thumb/2/2b/Piramida_Cheopsa.jpg/220px-Piramida_Cheops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163" y="915988"/>
            <a:ext cx="1687512" cy="115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Picture 4" descr="http://upload.wikimedia.org/wikipedia/commons/thumb/a/ae/Hanging_Gardens_of_Babylon.jpg/220px-Hanging_Gardens_of_Babylo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78000" y="982663"/>
            <a:ext cx="1735138" cy="1017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8" name="Picture 6" descr="http://upload.wikimedia.org/wikipedia/commons/thumb/c/c6/Statue_of_Zeus.jpg/220px-Statue_of_Zeus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63938" y="960438"/>
            <a:ext cx="1416050" cy="1062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0" name="Picture 8" descr="http://upload.wikimedia.org/wikipedia/commons/thumb/1/1d/Miniaturk_009.jpg/220px-Miniaturk_009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2214563"/>
            <a:ext cx="1728788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2" name="Picture 10" descr="http://upload.wikimedia.org/wikipedia/commons/thumb/3/3b/Miniaturk_Mausoleum_at_Halicarnassus.jpg/220px-Miniaturk_Mausoleum_at_Halicarnassus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784350" y="2212975"/>
            <a:ext cx="1728788" cy="114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4" name="Picture 12" descr="http://upload.wikimedia.org/wikipedia/commons/thumb/f/f7/Rhodes0211.jpg/170px-Rhodes0211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578225" y="2139950"/>
            <a:ext cx="1403350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6" name="Picture 14" descr="http://upload.wikimedia.org/wikipedia/commons/thumb/2/2e/Lighthouse_-_Thiersch.gif/200px-Lighthouse_-_Thiersch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39750" y="3479800"/>
            <a:ext cx="2303463" cy="154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86" name="Picture 14" descr="http://upload.wikimedia.org/wikipedia/commons/thumb/2/2e/Lighthouse_-_Thiersch.gif/200px-Lighthouse_-_Thiersch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08375"/>
            <a:ext cx="1746250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4" name="Picture 12" descr="http://upload.wikimedia.org/wikipedia/commons/thumb/f/f7/Rhodes0211.jpg/170px-Rhodes02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63938" y="2228850"/>
            <a:ext cx="1731962" cy="208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2" name="Picture 10" descr="http://upload.wikimedia.org/wikipedia/commons/thumb/3/3b/Miniaturk_Mausoleum_at_Halicarnassus.jpg/220px-Miniaturk_Mausoleum_at_Halicarnassu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70063" y="2320925"/>
            <a:ext cx="1728787" cy="2252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0" name="Picture 8" descr="http://upload.wikimedia.org/wikipedia/commons/thumb/1/1d/Miniaturk_009.jpg/220px-Miniaturk_009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50" y="2139950"/>
            <a:ext cx="17145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6" descr="http://upload.wikimedia.org/wikipedia/commons/thumb/c/c6/Statue_of_Zeus.jpg/220px-Statue_of_Zeus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33775" y="915988"/>
            <a:ext cx="1727200" cy="115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 descr="http://upload.wikimedia.org/wikipedia/commons/thumb/a/ae/Hanging_Gardens_of_Babylon.jpg/220px-Hanging_Gardens_of_Babylon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63713" y="915988"/>
            <a:ext cx="1728787" cy="134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http://upload.wikimedia.org/wikipedia/commons/thumb/2/2b/Piramida_Cheopsa.jpg/220px-Piramida_Cheopsa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9525" y="915988"/>
            <a:ext cx="1728788" cy="115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1" name="CaixaDeTexto 1"/>
          <p:cNvPicPr>
            <a:picLocks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55563"/>
            <a:ext cx="9144000" cy="1255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2" name="CaixaDeTexto 2"/>
          <p:cNvPicPr>
            <a:picLocks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284788" y="1036638"/>
            <a:ext cx="3859212" cy="378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https://www.lds.org/scriptures/bc/scriptures/ot/gen/6/images/008-008-noah-and-the-ark-with-animals-full.jpg?download=tru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3713" y="915988"/>
            <a:ext cx="5329237" cy="3551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CaixaDeTexto 3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CaixaDeTexto 4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449763"/>
            <a:ext cx="9144000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1.bp.blogspot.com/-77Ks_AwBwXE/T5NN9q-DSeI/AAAAAAAAAxk/YYJwfD6XngA/s1600/t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CaixaDeTexto 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33813"/>
            <a:ext cx="9144000" cy="130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i1372.photobucket.com/albums/ag328/lunaticmadmonk/EightHeadedDragon_zps42fef76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CaixaDeTexto 2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19600" y="3902075"/>
            <a:ext cx="4724400" cy="124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CaixaDeText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5563"/>
            <a:ext cx="9144000" cy="1255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CaixaDeTexto 2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03838" y="1487488"/>
            <a:ext cx="3840162" cy="3017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2" descr="http://4.bp.blogspot.com/-qxATRu8OJpQ/UCFFS1XpadI/AAAAAAAAD4Q/7oGLDhQ3yxA/s1600/C%C3%A9u%20e%20Mar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313" y="1168400"/>
            <a:ext cx="5141912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AutoShape 2" descr="http://st.gdefon.com/wallpapers_original/wallpapers/509806_(www.GdeFon.com)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MX" altLang="es-MX"/>
          </a:p>
        </p:txBody>
      </p:sp>
      <p:sp>
        <p:nvSpPr>
          <p:cNvPr id="23555" name="AutoShape 4" descr="http://st.gdefon.com/wallpapers_original/wallpapers/509806_(www.GdeFon.com)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MX" altLang="es-MX"/>
          </a:p>
        </p:txBody>
      </p:sp>
      <p:sp>
        <p:nvSpPr>
          <p:cNvPr id="23556" name="AutoShape 6" descr="ondas, spray, farol, tempestade, m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MX" altLang="es-MX"/>
          </a:p>
        </p:txBody>
      </p:sp>
      <p:sp>
        <p:nvSpPr>
          <p:cNvPr id="23557" name="AutoShape 8" descr="ondas, spray, farol, tempestade, m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MX" altLang="es-MX"/>
          </a:p>
        </p:txBody>
      </p:sp>
      <p:sp>
        <p:nvSpPr>
          <p:cNvPr id="23558" name="AutoShape 10" descr="http://st.gdefon.com/wallpapers_original/wallpapers/509806_(www.GdeFon.com)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MX" altLang="es-MX"/>
          </a:p>
        </p:txBody>
      </p:sp>
      <p:sp>
        <p:nvSpPr>
          <p:cNvPr id="23559" name="AutoShape 12" descr="http://st.gdefon.com/wallpapers_original/wallpapers/509806_(www.GdeFon.com)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MX" altLang="es-MX"/>
          </a:p>
        </p:txBody>
      </p:sp>
      <p:pic>
        <p:nvPicPr>
          <p:cNvPr id="23560" name="Picture 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1" name="CaixaDeTexto 8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175125"/>
            <a:ext cx="9144000" cy="96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92075"/>
            <a:ext cx="9144000" cy="523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CaixaDeTexto 2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6205538" cy="305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www.historias-infantis.com/wp-content/uploads/2012/01/pulgarcito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1203325"/>
            <a:ext cx="5364163" cy="370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CaixaDeTexto 2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29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Título 1"/>
          <p:cNvPicPr>
            <a:picLocks noGrp="1" noChangeArrowheads="1"/>
          </p:cNvPicPr>
          <p:nvPr>
            <p:ph type="ctrTitle"/>
          </p:nvPr>
        </p:nvPicPr>
        <p:blipFill>
          <a:blip r:embed="rId2"/>
          <a:srcRect/>
          <a:stretch>
            <a:fillRect/>
          </a:stretch>
        </p:blipFill>
        <p:spPr>
          <a:xfrm>
            <a:off x="682625" y="0"/>
            <a:ext cx="7858125" cy="5143500"/>
          </a:xfrm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Rectângul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92100"/>
            <a:ext cx="9144000" cy="455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s-MX" altLang="es-MX"/>
          </a:p>
        </p:txBody>
      </p:sp>
      <p:sp>
        <p:nvSpPr>
          <p:cNvPr id="28675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s-MX" altLang="es-MX"/>
          </a:p>
        </p:txBody>
      </p:sp>
      <p:sp>
        <p:nvSpPr>
          <p:cNvPr id="2867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s-MX" altLang="es-MX"/>
          </a:p>
        </p:txBody>
      </p:sp>
      <p:sp>
        <p:nvSpPr>
          <p:cNvPr id="28677" name="Rectangle 9"/>
          <p:cNvSpPr>
            <a:spLocks noChangeArrowheads="1"/>
          </p:cNvSpPr>
          <p:nvPr/>
        </p:nvSpPr>
        <p:spPr bwMode="auto">
          <a:xfrm>
            <a:off x="0" y="695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s-MX" altLang="es-MX">
              <a:latin typeface="Arial" charset="0"/>
            </a:endParaRPr>
          </a:p>
        </p:txBody>
      </p:sp>
      <p:sp>
        <p:nvSpPr>
          <p:cNvPr id="28678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s-MX" altLang="es-MX"/>
          </a:p>
        </p:txBody>
      </p:sp>
      <p:sp>
        <p:nvSpPr>
          <p:cNvPr id="28679" name="1 CuadroTexto"/>
          <p:cNvSpPr txBox="1">
            <a:spLocks noChangeArrowheads="1"/>
          </p:cNvSpPr>
          <p:nvPr/>
        </p:nvSpPr>
        <p:spPr bwMode="auto">
          <a:xfrm>
            <a:off x="250825" y="695325"/>
            <a:ext cx="8435975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200" b="1">
                <a:solidFill>
                  <a:schemeClr val="bg1"/>
                </a:solidFill>
              </a:rPr>
              <a:t>Los desconfiados vayan a buscar una calculadora</a:t>
            </a:r>
          </a:p>
          <a:p>
            <a:endParaRPr lang="es-ES" sz="3200" b="1">
              <a:solidFill>
                <a:schemeClr val="bg1"/>
              </a:solidFill>
            </a:endParaRPr>
          </a:p>
          <a:p>
            <a:r>
              <a:rPr lang="es-ES" sz="3200" b="1">
                <a:solidFill>
                  <a:schemeClr val="bg1"/>
                </a:solidFill>
              </a:rPr>
              <a:t>Veamos, por ejemplo, la fracción 1/7</a:t>
            </a:r>
          </a:p>
          <a:p>
            <a:endParaRPr lang="es-ES" sz="3200" b="1">
              <a:solidFill>
                <a:schemeClr val="bg1"/>
              </a:solidFill>
            </a:endParaRPr>
          </a:p>
          <a:p>
            <a:r>
              <a:rPr lang="es-ES" sz="3200" b="1">
                <a:solidFill>
                  <a:schemeClr val="bg1"/>
                </a:solidFill>
              </a:rPr>
              <a:t>Si dividimos 1 entre 7 tenemos 0,142857</a:t>
            </a:r>
          </a:p>
          <a:p>
            <a:endParaRPr lang="es-ES" sz="3200" b="1">
              <a:solidFill>
                <a:schemeClr val="bg1"/>
              </a:solidFill>
            </a:endParaRPr>
          </a:p>
          <a:p>
            <a:r>
              <a:rPr lang="es-ES" sz="3200" b="1">
                <a:solidFill>
                  <a:schemeClr val="bg1"/>
                </a:solidFill>
              </a:rPr>
              <a:t>Fíjate bien en el número 142857</a:t>
            </a:r>
            <a:endParaRPr lang="es-MX" sz="32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Rectângul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38150" y="-317500"/>
            <a:ext cx="2773363" cy="156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CaixaDeTexto 2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38188"/>
            <a:ext cx="9144000" cy="440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Rectângulo 3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55925" y="742950"/>
            <a:ext cx="4756150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Rectângul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36638"/>
            <a:ext cx="8985250" cy="296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Rectângul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38150" y="-317500"/>
            <a:ext cx="2773363" cy="156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Rectângulo 2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060450"/>
            <a:ext cx="9144000" cy="408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Rectângulo 3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28650"/>
            <a:ext cx="9144000" cy="69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ângulo 4"/>
          <p:cNvSpPr/>
          <p:nvPr/>
        </p:nvSpPr>
        <p:spPr>
          <a:xfrm>
            <a:off x="4859338" y="1347788"/>
            <a:ext cx="360362" cy="352742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PT"/>
          </a:p>
        </p:txBody>
      </p:sp>
      <p:sp>
        <p:nvSpPr>
          <p:cNvPr id="11" name="Forma L 10"/>
          <p:cNvSpPr/>
          <p:nvPr/>
        </p:nvSpPr>
        <p:spPr>
          <a:xfrm rot="10800000">
            <a:off x="4859338" y="1347788"/>
            <a:ext cx="720725" cy="2952750"/>
          </a:xfrm>
          <a:prstGeom prst="corner">
            <a:avLst>
              <a:gd name="adj1" fmla="val 57638"/>
              <a:gd name="adj2" fmla="val 50000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PT"/>
          </a:p>
        </p:txBody>
      </p:sp>
      <p:sp>
        <p:nvSpPr>
          <p:cNvPr id="12" name="Forma L 11"/>
          <p:cNvSpPr/>
          <p:nvPr/>
        </p:nvSpPr>
        <p:spPr>
          <a:xfrm rot="10800000">
            <a:off x="4859338" y="1347788"/>
            <a:ext cx="1081087" cy="2303462"/>
          </a:xfrm>
          <a:prstGeom prst="corner">
            <a:avLst>
              <a:gd name="adj1" fmla="val 36752"/>
              <a:gd name="adj2" fmla="val 32456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PT"/>
          </a:p>
        </p:txBody>
      </p:sp>
      <p:sp>
        <p:nvSpPr>
          <p:cNvPr id="13" name="Forma L 12"/>
          <p:cNvSpPr/>
          <p:nvPr/>
        </p:nvSpPr>
        <p:spPr>
          <a:xfrm rot="10800000">
            <a:off x="4859338" y="1347788"/>
            <a:ext cx="1441450" cy="1728787"/>
          </a:xfrm>
          <a:prstGeom prst="corner">
            <a:avLst>
              <a:gd name="adj1" fmla="val 29113"/>
              <a:gd name="adj2" fmla="val 24226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PT"/>
          </a:p>
        </p:txBody>
      </p:sp>
      <p:sp>
        <p:nvSpPr>
          <p:cNvPr id="14" name="Forma L 13"/>
          <p:cNvSpPr/>
          <p:nvPr/>
        </p:nvSpPr>
        <p:spPr>
          <a:xfrm rot="10800000">
            <a:off x="4859338" y="1347788"/>
            <a:ext cx="1873250" cy="1152525"/>
          </a:xfrm>
          <a:prstGeom prst="corner">
            <a:avLst>
              <a:gd name="adj1" fmla="val 36274"/>
              <a:gd name="adj2" fmla="val 36631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PT"/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aixaDeTexto 2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7988"/>
            <a:ext cx="8967788" cy="204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Rectângulo 3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24213" y="0"/>
            <a:ext cx="5919787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3.bp.blogspot.com/-s8jSY4wbM_Q/UMM9YvDj_3I/AAAAAAAAOko/l7iFWbwKf5I/s1600/A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1775" y="0"/>
            <a:ext cx="38100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CaixaDeTexto 2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676650"/>
            <a:ext cx="9144000" cy="146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www.oportunidadeagora.org/wp-content/uploads/2014/06/Mois%C3%A9s-e-os-10-Mandament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68538" y="123825"/>
            <a:ext cx="4762500" cy="324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CaixaDeTexto 2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333750"/>
            <a:ext cx="9144000" cy="178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2.bp.blogspot.com/-6Qb6cw9IIQ4/T3-4pYtYhgI/AAAAAAAABE0/8wwO3btHZU4/s1600/moises_atira-as-tabu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38288" y="0"/>
            <a:ext cx="5770562" cy="321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CaixaDeTexto 2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333750"/>
            <a:ext cx="91440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CaixaDeText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5563"/>
            <a:ext cx="9034463" cy="1255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CaixaDeTexto 2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86400" y="1017588"/>
            <a:ext cx="3548063" cy="412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8" name="Picture 2" descr="http://astropt.org/blog/wp-content/uploads/2011/08/Dias-da-seman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131888"/>
            <a:ext cx="5230812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CaixaDeTexto 2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5388" y="195263"/>
            <a:ext cx="4138612" cy="1017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3 Rectángulo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81413" y="1938338"/>
            <a:ext cx="1781175" cy="15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 sie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 siete</Template>
  <TotalTime>2</TotalTime>
  <Words>59</Words>
  <Application>Microsoft Office PowerPoint</Application>
  <PresentationFormat>Presentación en pantalla (16:9)</PresentationFormat>
  <Paragraphs>24</Paragraphs>
  <Slides>37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41" baseType="lpstr">
      <vt:lpstr>Calibri</vt:lpstr>
      <vt:lpstr>Arial</vt:lpstr>
      <vt:lpstr>El siete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2016-04-29T07:31:08Z</dcterms:created>
  <dcterms:modified xsi:type="dcterms:W3CDTF">2016-04-29T07:33:23Z</dcterms:modified>
</cp:coreProperties>
</file>