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7" r:id="rId4"/>
    <p:sldId id="262" r:id="rId5"/>
    <p:sldId id="258" r:id="rId6"/>
    <p:sldId id="264" r:id="rId7"/>
    <p:sldId id="276" r:id="rId8"/>
    <p:sldId id="266" r:id="rId9"/>
    <p:sldId id="268" r:id="rId10"/>
    <p:sldId id="260" r:id="rId11"/>
    <p:sldId id="261" r:id="rId12"/>
    <p:sldId id="271" r:id="rId13"/>
    <p:sldId id="263" r:id="rId14"/>
    <p:sldId id="265" r:id="rId15"/>
    <p:sldId id="269" r:id="rId16"/>
    <p:sldId id="270" r:id="rId17"/>
    <p:sldId id="272" r:id="rId18"/>
    <p:sldId id="273" r:id="rId19"/>
    <p:sldId id="274" r:id="rId20"/>
    <p:sldId id="277" r:id="rId21"/>
    <p:sldId id="278" r:id="rId22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KpX9SoH+YOSxttANKW5mg==" hashData="pYYlSbZkVpaY0Rr7DYHQqdtb3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35F5A-3F00-4754-8D47-02FD0A27467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9633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B2471-135B-44F7-9A21-3561661C977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4777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ABDEC-0992-4E8B-BC3F-505E19DE31B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82243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3C26E-E38B-4504-96C1-C6DE8D724D8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8636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917D4-C64B-4A3D-8116-BC32FB0F04C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840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6ABA3-33AD-468D-A51E-7134E32CE38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5148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6342C-B251-4DA6-945A-973C33C6920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6157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26805-130D-4E27-8991-6F1A61B7272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7198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2F559-36CD-41C9-89FF-62F31F67824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04222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5B900-AF3F-4316-A556-6684A0E677B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6487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FF21F-CB88-4F76-A219-B2E644BE17D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850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246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ECB156-215F-4CA2-8041-15472B0A49D1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nappp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2462213" y="3105150"/>
            <a:ext cx="42195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Het wordt winter</a:t>
            </a:r>
          </a:p>
        </p:txBody>
      </p:sp>
      <p:pic>
        <p:nvPicPr>
          <p:cNvPr id="3078" name="Picture 6" descr="solo3d3f4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08050"/>
            <a:ext cx="6911975" cy="51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Kerst_Winter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068638"/>
            <a:ext cx="3168650" cy="3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Mo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260350"/>
            <a:ext cx="5678487" cy="622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wn3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734050"/>
            <a:ext cx="3313112" cy="80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2" name="WordArt 10"/>
          <p:cNvSpPr>
            <a:spLocks noChangeArrowheads="1" noChangeShapeType="1" noTextEdit="1"/>
          </p:cNvSpPr>
          <p:nvPr/>
        </p:nvSpPr>
        <p:spPr bwMode="auto">
          <a:xfrm>
            <a:off x="971550" y="1557338"/>
            <a:ext cx="389572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¡El invierno está llegando!</a:t>
            </a:r>
            <a:endParaRPr lang="es-ES" sz="24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3083" name="Picture 11" descr="WinterJewel0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81075"/>
            <a:ext cx="1560513" cy="156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  <p:sndAc>
      <p:stSnd>
        <p:snd r:embed="rId2" name="Willeke Alberti - De Winter Was La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3188659039_618a2fc3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2137710822_1352b681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2130709370_df16f60c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1257097533yzgeZb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1216456977z8b8XF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3189080526_b9c591cf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3188426615_72053c95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3188265195_366d3b82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2137666617_aa658972c8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2137613648_4f2fbeee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2380913657_e898807c0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3188527125_a05c1e3eb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2617132327_ef8ee2777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3057225924_10341fef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228974644rJQ5It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235739017bDFfSY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3183401040_a23b75d2a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1" name="Picture 5" descr="1251138704RWqew9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M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404813"/>
            <a:ext cx="5678487" cy="622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6" name="WordArt 10"/>
          <p:cNvSpPr>
            <a:spLocks noChangeArrowheads="1" noChangeShapeType="1" noTextEdit="1"/>
          </p:cNvSpPr>
          <p:nvPr/>
        </p:nvSpPr>
        <p:spPr bwMode="auto">
          <a:xfrm>
            <a:off x="5724525" y="6165850"/>
            <a:ext cx="1008063" cy="350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elza</a:t>
            </a:r>
            <a:endParaRPr lang="es-ES" sz="28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Tm="6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ver .. 31 12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Hiver .. 31 12 2010</Template>
  <TotalTime>3</TotalTime>
  <Words>26</Words>
  <Application>Microsoft Office PowerPoint</Application>
  <PresentationFormat>Presentación en pantalla (4:3)</PresentationFormat>
  <Paragraphs>5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Hiver .. 31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pps</dc:subject>
  <dc:creator>Jose Luis</dc:creator>
  <cp:lastModifiedBy>Jose Luis</cp:lastModifiedBy>
  <cp:revision>2</cp:revision>
  <dcterms:created xsi:type="dcterms:W3CDTF">2020-12-13T15:12:42Z</dcterms:created>
  <dcterms:modified xsi:type="dcterms:W3CDTF">2020-12-13T15:16:39Z</dcterms:modified>
</cp:coreProperties>
</file>