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notesMasterIdLst>
    <p:notesMasterId r:id="rId27"/>
  </p:notesMasterIdLst>
  <p:sldIdLst>
    <p:sldId id="295" r:id="rId3"/>
    <p:sldId id="314" r:id="rId4"/>
    <p:sldId id="328" r:id="rId5"/>
    <p:sldId id="279" r:id="rId6"/>
    <p:sldId id="297" r:id="rId7"/>
    <p:sldId id="324" r:id="rId8"/>
    <p:sldId id="263" r:id="rId9"/>
    <p:sldId id="280" r:id="rId10"/>
    <p:sldId id="327" r:id="rId11"/>
    <p:sldId id="265" r:id="rId12"/>
    <p:sldId id="281" r:id="rId13"/>
    <p:sldId id="269" r:id="rId14"/>
    <p:sldId id="305" r:id="rId15"/>
    <p:sldId id="312" r:id="rId16"/>
    <p:sldId id="283" r:id="rId17"/>
    <p:sldId id="303" r:id="rId18"/>
    <p:sldId id="264" r:id="rId19"/>
    <p:sldId id="274" r:id="rId20"/>
    <p:sldId id="331" r:id="rId21"/>
    <p:sldId id="296" r:id="rId22"/>
    <p:sldId id="307" r:id="rId23"/>
    <p:sldId id="316" r:id="rId24"/>
    <p:sldId id="259" r:id="rId25"/>
    <p:sldId id="332" r:id="rId2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BLd9CzrOPeLNC/8Tnb1gg==" hashData="Cy5VkwXrHJoVgh7QCVz3CDSYIt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9C855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1840" autoAdjust="0"/>
    <p:restoredTop sz="99641" autoAdjust="0"/>
  </p:normalViewPr>
  <p:slideViewPr>
    <p:cSldViewPr>
      <p:cViewPr varScale="1">
        <p:scale>
          <a:sx n="74" d="100"/>
          <a:sy n="74" d="100"/>
        </p:scale>
        <p:origin x="-87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de-DE"/>
          </a:p>
        </p:txBody>
      </p:sp>
      <p:sp>
        <p:nvSpPr>
          <p:cNvPr id="706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Click to edit Master text styles</a:t>
            </a:r>
          </a:p>
          <a:p>
            <a:pPr lvl="1"/>
            <a:r>
              <a:rPr lang="de-DE" smtClean="0"/>
              <a:t>Second level</a:t>
            </a:r>
          </a:p>
          <a:p>
            <a:pPr lvl="2"/>
            <a:r>
              <a:rPr lang="de-DE" smtClean="0"/>
              <a:t>Third level</a:t>
            </a:r>
          </a:p>
          <a:p>
            <a:pPr lvl="3"/>
            <a:r>
              <a:rPr lang="de-DE" smtClean="0"/>
              <a:t>Fourth level</a:t>
            </a:r>
          </a:p>
          <a:p>
            <a:pPr lvl="4"/>
            <a:r>
              <a:rPr lang="de-DE" smtClean="0"/>
              <a:t>Fifth level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de-DE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AF7C6EE-EBFA-4A18-A92E-970204768EBC}" type="slidenum">
              <a:rPr lang="de-DE"/>
              <a:pPr/>
              <a:t>‹Nº›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838110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8DE08A-67A9-4665-AD20-4FD32469F84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0149784"/>
      </p:ext>
    </p:extLst>
  </p:cSld>
  <p:clrMapOvr>
    <a:masterClrMapping/>
  </p:clrMapOvr>
  <p:transition spd="slow" advTm="10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1E445D-593C-4441-8BBD-9E414EDE69F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293524"/>
      </p:ext>
    </p:extLst>
  </p:cSld>
  <p:clrMapOvr>
    <a:masterClrMapping/>
  </p:clrMapOvr>
  <p:transition spd="slow" advTm="10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EA075-ED7C-4A11-869C-67B4ED52FD5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7471738"/>
      </p:ext>
    </p:extLst>
  </p:cSld>
  <p:clrMapOvr>
    <a:masterClrMapping/>
  </p:clrMapOvr>
  <p:transition spd="slow" advTm="10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0D5FBD-0C7A-4EC1-BBCF-153E73F49A06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085979"/>
      </p:ext>
    </p:extLst>
  </p:cSld>
  <p:clrMapOvr>
    <a:masterClrMapping/>
  </p:clrMapOvr>
  <p:transition spd="slow" advTm="10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FC7C49-53E6-4045-9125-2B0DF59397C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34012"/>
      </p:ext>
    </p:extLst>
  </p:cSld>
  <p:clrMapOvr>
    <a:masterClrMapping/>
  </p:clrMapOvr>
  <p:transition spd="slow" advTm="10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8406C4-E972-4102-9A4A-4F5612C98735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850981"/>
      </p:ext>
    </p:extLst>
  </p:cSld>
  <p:clrMapOvr>
    <a:masterClrMapping/>
  </p:clrMapOvr>
  <p:transition spd="slow" advTm="10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D47CA0-4308-4F14-B598-A57CB764236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029519"/>
      </p:ext>
    </p:extLst>
  </p:cSld>
  <p:clrMapOvr>
    <a:masterClrMapping/>
  </p:clrMapOvr>
  <p:transition spd="slow" advTm="10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715FB-401C-48E6-BF9F-90AFC741AFE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736652"/>
      </p:ext>
    </p:extLst>
  </p:cSld>
  <p:clrMapOvr>
    <a:masterClrMapping/>
  </p:clrMapOvr>
  <p:transition spd="slow" advTm="10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9222A-91BA-4A8C-B6DC-63867FAB7F8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2017819"/>
      </p:ext>
    </p:extLst>
  </p:cSld>
  <p:clrMapOvr>
    <a:masterClrMapping/>
  </p:clrMapOvr>
  <p:transition spd="slow" advTm="10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85AAC-BB6B-4D90-8D5F-A6F1875228DA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104092"/>
      </p:ext>
    </p:extLst>
  </p:cSld>
  <p:clrMapOvr>
    <a:masterClrMapping/>
  </p:clrMapOvr>
  <p:transition spd="slow" advTm="10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0149B6A-E4A2-4632-A3C4-47FFBE594822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7307170"/>
      </p:ext>
    </p:extLst>
  </p:cSld>
  <p:clrMapOvr>
    <a:masterClrMapping/>
  </p:clrMapOvr>
  <p:transition spd="slow" advTm="10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2643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4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0089BC6-968B-48B9-BA04-8456FFE15E72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slow" advTm="10000">
    <p:split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jpe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0.jpeg"/><Relationship Id="rId9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jpeg"/><Relationship Id="rId4" Type="http://schemas.openxmlformats.org/officeDocument/2006/relationships/hyperlink" Target="http://photo.net/photodb/photo?photo_id=2975166&amp;size=lg" TargetMode="External"/><Relationship Id="rId9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6.jpeg"/><Relationship Id="rId4" Type="http://schemas.openxmlformats.org/officeDocument/2006/relationships/hyperlink" Target="http://photo.net/photodb/photo?photo_id=7335386&amp;size=lg" TargetMode="External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7.jpeg"/><Relationship Id="rId4" Type="http://schemas.openxmlformats.org/officeDocument/2006/relationships/hyperlink" Target="http://photo.net/photodb/photo?photo_id=7359945&amp;size=lg" TargetMode="External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9.jpeg"/><Relationship Id="rId4" Type="http://schemas.openxmlformats.org/officeDocument/2006/relationships/hyperlink" Target="http://photo.net/photodb/photo?photo_id=7981644&amp;size=lg" TargetMode="External"/><Relationship Id="rId9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0.jpeg"/><Relationship Id="rId4" Type="http://schemas.openxmlformats.org/officeDocument/2006/relationships/hyperlink" Target="http://photo.net/photodb/photo?photo_id=8012713&amp;size=lg" TargetMode="External"/><Relationship Id="rId9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1.jpeg"/><Relationship Id="rId4" Type="http://schemas.openxmlformats.org/officeDocument/2006/relationships/hyperlink" Target="http://photo.net/photodb/photo?photo_id=7472793&amp;size=lg" TargetMode="External"/><Relationship Id="rId9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2.jpeg"/><Relationship Id="rId4" Type="http://schemas.openxmlformats.org/officeDocument/2006/relationships/hyperlink" Target="http://photo.net/photodb/photo?photo_id=5671273&amp;size=lg" TargetMode="External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4.jpeg"/><Relationship Id="rId4" Type="http://schemas.openxmlformats.org/officeDocument/2006/relationships/hyperlink" Target="http://photo.net/photodb/photo?photo_id=7190858&amp;size=lg" TargetMode="External"/><Relationship Id="rId9" Type="http://schemas.openxmlformats.org/officeDocument/2006/relationships/image" Target="../media/image9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6.jpeg"/><Relationship Id="rId4" Type="http://schemas.openxmlformats.org/officeDocument/2006/relationships/hyperlink" Target="http://photo.net/photodb/photo?photo_id=7412115&amp;size=lg" TargetMode="External"/><Relationship Id="rId9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7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28.jpeg"/><Relationship Id="rId4" Type="http://schemas.openxmlformats.org/officeDocument/2006/relationships/hyperlink" Target="http://photo.net/photodb/photo?photo_id=7415376&amp;size=lg" TargetMode="External"/><Relationship Id="rId9" Type="http://schemas.openxmlformats.org/officeDocument/2006/relationships/image" Target="../media/image6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4.png"/><Relationship Id="rId4" Type="http://schemas.openxmlformats.org/officeDocument/2006/relationships/image" Target="../media/image29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0.jpeg"/><Relationship Id="rId4" Type="http://schemas.openxmlformats.org/officeDocument/2006/relationships/hyperlink" Target="http://photo.net/photodb/photo?photo_id=7907300&amp;size=lg" TargetMode="External"/><Relationship Id="rId9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2.png"/><Relationship Id="rId7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1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2.jpeg"/><Relationship Id="rId10" Type="http://schemas.openxmlformats.org/officeDocument/2006/relationships/image" Target="../media/image33.png"/><Relationship Id="rId4" Type="http://schemas.openxmlformats.org/officeDocument/2006/relationships/hyperlink" Target="http://photo.net/photodb/photo?photo_id=7198002&amp;size=lg" TargetMode="External"/><Relationship Id="rId9" Type="http://schemas.openxmlformats.org/officeDocument/2006/relationships/image" Target="../media/image9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5.png"/><Relationship Id="rId10" Type="http://schemas.openxmlformats.org/officeDocument/2006/relationships/image" Target="../media/image3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5" name="Picture 3" descr="cadru -peisaj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7" name="Picture 5" descr="5185132-md"/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8" t="7219" r="6259" b="9714"/>
          <a:stretch>
            <a:fillRect/>
          </a:stretch>
        </p:blipFill>
        <p:spPr bwMode="auto">
          <a:xfrm>
            <a:off x="971550" y="1052513"/>
            <a:ext cx="76327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9" name="WordArt 7" descr="Blue tissue paper"/>
          <p:cNvSpPr>
            <a:spLocks noChangeArrowheads="1" noChangeShapeType="1" noTextEdit="1"/>
          </p:cNvSpPr>
          <p:nvPr/>
        </p:nvSpPr>
        <p:spPr bwMode="auto">
          <a:xfrm>
            <a:off x="2176673" y="4221162"/>
            <a:ext cx="4752553" cy="8842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blipFill dpi="0" rotWithShape="0">
                  <a:blip r:embed="rId7"/>
                  <a:srcRect/>
                  <a:tile tx="0" ty="0" sx="100000" sy="100000" flip="none" algn="tl"/>
                </a:blipFill>
                <a:effectLst>
                  <a:prstShdw prst="shdw13" dist="53882" dir="13500000">
                    <a:srgbClr val="CBCBCB">
                      <a:alpha val="50000"/>
                    </a:srgbClr>
                  </a:prstShdw>
                </a:effectLst>
                <a:latin typeface="Times New Roman"/>
                <a:cs typeface="Times New Roman"/>
              </a:rPr>
              <a:t>El excursionista.</a:t>
            </a:r>
            <a:endParaRPr lang="es-ES" sz="3600" kern="10" dirty="0">
              <a:ln w="12700">
                <a:solidFill>
                  <a:srgbClr val="C4B596"/>
                </a:solidFill>
                <a:round/>
                <a:headEnd/>
                <a:tailEnd/>
              </a:ln>
              <a:blipFill dpi="0" rotWithShape="0">
                <a:blip r:embed="rId7"/>
                <a:srcRect/>
                <a:tile tx="0" ty="0" sx="100000" sy="100000" flip="none" algn="tl"/>
              </a:blipFill>
              <a:effectLst>
                <a:prstShdw prst="shdw13" dist="53882" dir="13500000">
                  <a:srgbClr val="CBCBCB">
                    <a:alpha val="50000"/>
                  </a:srgbClr>
                </a:prstShdw>
              </a:effectLst>
              <a:latin typeface="Times New Roman"/>
              <a:cs typeface="Times New Roman"/>
            </a:endParaRPr>
          </a:p>
        </p:txBody>
      </p:sp>
      <p:pic>
        <p:nvPicPr>
          <p:cNvPr id="44040" name="Picture 8" descr="Presentation37"/>
          <p:cNvPicPr>
            <a:picLocks noChangeAspect="1" noChangeArrowheads="1"/>
          </p:cNvPicPr>
          <p:nvPr/>
        </p:nvPicPr>
        <p:blipFill>
          <a:blip r:embed="rId8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43" name="Picture 11" descr="abstract1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6769100" cy="433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41" name="Picture 9" descr="Slide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11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/>
    <p:sndAc>
      <p:stSnd>
        <p:snd r:embed="rId2" name="youtube - michael bublÃ© - feeling goo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44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3" name="Picture 5" descr="peisaj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052513"/>
            <a:ext cx="7740650" cy="5164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4" name="Picture 6" descr="peisaj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675" y="1412875"/>
            <a:ext cx="5364163" cy="3578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5" name="Picture 7" descr="peisaj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773238"/>
            <a:ext cx="4572000" cy="304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2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6" name="Picture 8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497" name="Picture 9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8" name="Picture 10" descr="decupat2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1" t="5215" r="35301" b="10803"/>
          <a:stretch>
            <a:fillRect/>
          </a:stretch>
        </p:blipFill>
        <p:spPr bwMode="auto">
          <a:xfrm>
            <a:off x="0" y="0"/>
            <a:ext cx="1917700" cy="2017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34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3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3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39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1" name="Picture 5" descr="6942030-md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8" b="5237"/>
          <a:stretch>
            <a:fillRect/>
          </a:stretch>
        </p:blipFill>
        <p:spPr bwMode="auto">
          <a:xfrm>
            <a:off x="755650" y="981075"/>
            <a:ext cx="8101013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2" name="Picture 6" descr="6942030-md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2" b="5237"/>
          <a:stretch>
            <a:fillRect/>
          </a:stretch>
        </p:blipFill>
        <p:spPr bwMode="auto">
          <a:xfrm>
            <a:off x="2268538" y="1700213"/>
            <a:ext cx="5867400" cy="35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3" name="Picture 7" descr="6942030-md"/>
          <p:cNvPicPr>
            <a:picLocks noChangeAspect="1" noChangeArrowheads="1"/>
          </p:cNvPicPr>
          <p:nvPr/>
        </p:nvPicPr>
        <p:blipFill>
          <a:blip r:embed="rId4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2" b="5237"/>
          <a:stretch>
            <a:fillRect/>
          </a:stretch>
        </p:blipFill>
        <p:spPr bwMode="auto">
          <a:xfrm>
            <a:off x="2700338" y="1989138"/>
            <a:ext cx="5867400" cy="35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0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4" name="Picture 8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1145" name="Picture 9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91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911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2" name="Picture 4" descr="The valley where a river is bor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27113"/>
            <a:ext cx="7921625" cy="518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5" name="Picture 7" descr="The valley where a river is bor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412875"/>
            <a:ext cx="6264275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6" name="Picture 8" descr="The valley where a river is born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628775"/>
            <a:ext cx="6264275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3" name="Picture 5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4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7" name="Picture 9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8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7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3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5" name="Picture 5" descr="7053080-m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838" r="1407" b="2371"/>
          <a:stretch>
            <a:fillRect/>
          </a:stretch>
        </p:blipFill>
        <p:spPr bwMode="auto">
          <a:xfrm>
            <a:off x="900113" y="1052513"/>
            <a:ext cx="7775575" cy="515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6" name="Picture 6" descr="7053080-m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838" r="1407" b="2371"/>
          <a:stretch>
            <a:fillRect/>
          </a:stretch>
        </p:blipFill>
        <p:spPr bwMode="auto">
          <a:xfrm>
            <a:off x="1692275" y="1412875"/>
            <a:ext cx="6048375" cy="401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7" name="Picture 7" descr="7053080-md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2" t="2838" r="1407" b="2371"/>
          <a:stretch>
            <a:fillRect/>
          </a:stretch>
        </p:blipFill>
        <p:spPr bwMode="auto">
          <a:xfrm>
            <a:off x="2195513" y="1916113"/>
            <a:ext cx="511175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8" name="Picture 8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89" name="Picture 9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090" name="Picture 10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4" name="Picture 6" descr="peisaj10"/>
          <p:cNvPicPr>
            <a:picLocks noChangeAspect="1" noChangeArrowheads="1"/>
          </p:cNvPicPr>
          <p:nvPr/>
        </p:nvPicPr>
        <p:blipFill>
          <a:blip r:embed="rId4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052513"/>
            <a:ext cx="7991475" cy="496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61" name="Picture 13" descr="peisaj10"/>
          <p:cNvPicPr>
            <a:picLocks noChangeAspect="1" noChangeArrowheads="1"/>
          </p:cNvPicPr>
          <p:nvPr/>
        </p:nvPicPr>
        <p:blipFill>
          <a:blip r:embed="rId4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773238"/>
            <a:ext cx="6407150" cy="397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62" name="Picture 14" descr="peisaj10"/>
          <p:cNvPicPr>
            <a:picLocks noChangeAspect="1" noChangeArrowheads="1"/>
          </p:cNvPicPr>
          <p:nvPr/>
        </p:nvPicPr>
        <p:blipFill>
          <a:blip r:embed="rId4">
            <a:lum bright="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989138"/>
            <a:ext cx="6407150" cy="3979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2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1793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5" name="Picture 7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859" name="Picture 11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88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788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8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Glen Etiv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8" t="6404" r="5351" b="6935"/>
          <a:stretch>
            <a:fillRect/>
          </a:stretch>
        </p:blipFill>
        <p:spPr bwMode="auto">
          <a:xfrm>
            <a:off x="900113" y="1125538"/>
            <a:ext cx="7704137" cy="4895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5" name="Picture 11" descr="Glen Etiv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8" t="6404" r="5351" b="6935"/>
          <a:stretch>
            <a:fillRect/>
          </a:stretch>
        </p:blipFill>
        <p:spPr bwMode="auto">
          <a:xfrm>
            <a:off x="1258888" y="1412875"/>
            <a:ext cx="6551612" cy="416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1" name="Picture 7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3" name="Picture 9" descr="Presentation37"/>
          <p:cNvPicPr>
            <a:picLocks noChangeAspect="1" noChangeArrowheads="1"/>
          </p:cNvPicPr>
          <p:nvPr/>
        </p:nvPicPr>
        <p:blipFill>
          <a:blip r:embed="rId7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Slide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9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5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7" name="Picture 5" descr="Island Tre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t="9506" r="13284" b="8795"/>
          <a:stretch>
            <a:fillRect/>
          </a:stretch>
        </p:blipFill>
        <p:spPr bwMode="auto">
          <a:xfrm>
            <a:off x="971550" y="1196975"/>
            <a:ext cx="7704138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0" name="Picture 8" descr="Island Tre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t="9506" r="13284" b="8795"/>
          <a:stretch>
            <a:fillRect/>
          </a:stretch>
        </p:blipFill>
        <p:spPr bwMode="auto">
          <a:xfrm>
            <a:off x="2051050" y="1484313"/>
            <a:ext cx="6480175" cy="4057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81" name="Picture 9" descr="Island Tre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62" t="9506" r="13284" b="8795"/>
          <a:stretch>
            <a:fillRect/>
          </a:stretch>
        </p:blipFill>
        <p:spPr bwMode="auto">
          <a:xfrm>
            <a:off x="1403350" y="1557338"/>
            <a:ext cx="5761038" cy="360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6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678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7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286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286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5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7" name="Picture 5" descr="8043334-md"/>
          <p:cNvPicPr>
            <a:picLocks noChangeAspect="1" noChangeArrowheads="1"/>
          </p:cNvPicPr>
          <p:nvPr/>
        </p:nvPicPr>
        <p:blipFill>
          <a:blip r:embed="rId4">
            <a:lum bright="6000" contrast="3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946150"/>
            <a:ext cx="7775575" cy="5176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20" name="Picture 8" descr="8043334-md"/>
          <p:cNvPicPr>
            <a:picLocks noChangeAspect="1" noChangeArrowheads="1"/>
          </p:cNvPicPr>
          <p:nvPr/>
        </p:nvPicPr>
        <p:blipFill>
          <a:blip r:embed="rId4">
            <a:lum bright="6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09"/>
          <a:stretch>
            <a:fillRect/>
          </a:stretch>
        </p:blipFill>
        <p:spPr bwMode="auto">
          <a:xfrm>
            <a:off x="827088" y="2060575"/>
            <a:ext cx="4464050" cy="3546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6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8" name="Picture 6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0119" name="Picture 7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3000"/>
                                        <p:tgtEl>
                                          <p:spTgt spid="90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Mountain landscap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8" b="12654"/>
          <a:stretch>
            <a:fillRect/>
          </a:stretch>
        </p:blipFill>
        <p:spPr bwMode="auto">
          <a:xfrm>
            <a:off x="827088" y="1125538"/>
            <a:ext cx="7848600" cy="5170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 descr="Mountain landscap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8" b="12654"/>
          <a:stretch>
            <a:fillRect/>
          </a:stretch>
        </p:blipFill>
        <p:spPr bwMode="auto">
          <a:xfrm>
            <a:off x="1979613" y="1700213"/>
            <a:ext cx="5975350" cy="393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1" name="Picture 9" descr="Mountain landscape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38" b="12654"/>
          <a:stretch>
            <a:fillRect/>
          </a:stretch>
        </p:blipFill>
        <p:spPr bwMode="auto">
          <a:xfrm>
            <a:off x="2771775" y="1557338"/>
            <a:ext cx="5903913" cy="3889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9" name="Picture 7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0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2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9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2" name="Picture 6" descr="8012713-md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" t="6328" r="3142" b="6172"/>
          <a:stretch>
            <a:fillRect/>
          </a:stretch>
        </p:blipFill>
        <p:spPr bwMode="auto">
          <a:xfrm>
            <a:off x="971550" y="1196975"/>
            <a:ext cx="7848600" cy="4824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4" name="Picture 8" descr="8012713-md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" t="6328" r="3142" b="6172"/>
          <a:stretch>
            <a:fillRect/>
          </a:stretch>
        </p:blipFill>
        <p:spPr bwMode="auto">
          <a:xfrm>
            <a:off x="1979613" y="1341438"/>
            <a:ext cx="6408737" cy="3938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5" name="Picture 9" descr="8012713-md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39" t="6328" r="3142" b="6172"/>
          <a:stretch>
            <a:fillRect/>
          </a:stretch>
        </p:blipFill>
        <p:spPr bwMode="auto">
          <a:xfrm>
            <a:off x="1116013" y="1341438"/>
            <a:ext cx="5976937" cy="367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0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703" name="Picture 7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297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4" name="Picture 6" descr="&quot;Pico Ruivo&quot; - View from Madeira highest pea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9" b="4570"/>
          <a:stretch>
            <a:fillRect/>
          </a:stretch>
        </p:blipFill>
        <p:spPr bwMode="auto">
          <a:xfrm>
            <a:off x="827088" y="1052513"/>
            <a:ext cx="7848600" cy="510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7" name="Picture 9" descr="&quot;Pico Ruivo&quot; - View from Madeira highest pea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7" t="1479" r="2391" b="7986"/>
          <a:stretch>
            <a:fillRect/>
          </a:stretch>
        </p:blipFill>
        <p:spPr bwMode="auto">
          <a:xfrm>
            <a:off x="2124075" y="1341438"/>
            <a:ext cx="5688013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10" descr="&quot;Pico Ruivo&quot; - View from Madeira highest peak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7" t="1479" r="2391" b="7986"/>
          <a:stretch>
            <a:fillRect/>
          </a:stretch>
        </p:blipFill>
        <p:spPr bwMode="auto">
          <a:xfrm>
            <a:off x="2843213" y="1700213"/>
            <a:ext cx="5688012" cy="374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5" name="Picture 7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8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5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7" name="Picture 5" descr="Sunrise in Jul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5003" r="4387" b="4893"/>
          <a:stretch>
            <a:fillRect/>
          </a:stretch>
        </p:blipFill>
        <p:spPr bwMode="auto">
          <a:xfrm>
            <a:off x="900113" y="1125538"/>
            <a:ext cx="7775575" cy="5119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0" name="Picture 8" descr="Sunrise in Jul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5003" r="4387" b="4893"/>
          <a:stretch>
            <a:fillRect/>
          </a:stretch>
        </p:blipFill>
        <p:spPr bwMode="auto">
          <a:xfrm>
            <a:off x="1258888" y="1844675"/>
            <a:ext cx="5903912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81" name="Picture 9" descr="Sunrise in Jul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" t="5003" r="4387" b="4893"/>
          <a:stretch>
            <a:fillRect/>
          </a:stretch>
        </p:blipFill>
        <p:spPr bwMode="auto">
          <a:xfrm>
            <a:off x="1763713" y="2060575"/>
            <a:ext cx="5903912" cy="388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6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278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9" name="Picture 7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xit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42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xit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54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3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6" name="Picture 6" descr="peisaj0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052513"/>
            <a:ext cx="8027988" cy="5356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5" name="Picture 5" descr="peisaj0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1268413"/>
            <a:ext cx="6515100" cy="434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0" name="Picture 10" descr="peisaj0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1557338"/>
            <a:ext cx="6515100" cy="4346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4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47" name="Picture 7" descr="Slide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7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8" descr="Presentation37"/>
          <p:cNvPicPr>
            <a:picLocks noChangeAspect="1" noChangeArrowheads="1"/>
          </p:cNvPicPr>
          <p:nvPr/>
        </p:nvPicPr>
        <p:blipFill>
          <a:blip r:embed="rId8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30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7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9" name="Picture 5" descr="Rannoch Technicolo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25538"/>
            <a:ext cx="7561263" cy="500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2" name="Picture 8" descr="Rannoch Technicolo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196975"/>
            <a:ext cx="6408737" cy="4243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3" name="Picture 9" descr="Rannoch Technicolo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1341438"/>
            <a:ext cx="5400675" cy="3576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48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0" name="Picture 6" descr="Presentation37"/>
          <p:cNvPicPr>
            <a:picLocks noChangeAspect="1" noChangeArrowheads="1"/>
          </p:cNvPicPr>
          <p:nvPr/>
        </p:nvPicPr>
        <p:blipFill>
          <a:blip r:embed="rId7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751" name="Picture 7" descr="Slide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9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9" dur="30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7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2" name="Picture 8" descr="8051919-md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00138"/>
            <a:ext cx="7848600" cy="493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28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3" name="Picture 9" descr="8051919-md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00213"/>
            <a:ext cx="5976937" cy="3760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4" name="Picture 10" descr="8051919-md"/>
          <p:cNvPicPr>
            <a:picLocks noChangeAspect="1" noChangeArrowheads="1"/>
          </p:cNvPicPr>
          <p:nvPr/>
        </p:nvPicPr>
        <p:blipFill>
          <a:blip r:embed="rId4">
            <a:lum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700213"/>
            <a:ext cx="5616575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5" name="Picture 11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236" name="Picture 12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3000"/>
                                        <p:tgtEl>
                                          <p:spTgt spid="522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3000"/>
                                        <p:tgtEl>
                                          <p:spTgt spid="522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5" name="Picture 7" descr="Cuerno principa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827088" y="1052513"/>
            <a:ext cx="7920037" cy="498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8" name="Picture 10" descr="Cuerno principa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1979613" y="1268413"/>
            <a:ext cx="6551612" cy="412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 descr="Cuerno principa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2411413" y="1268413"/>
            <a:ext cx="6046787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4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6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3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6640381-l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6" t="5693" r="3764" b="4942"/>
          <a:stretch>
            <a:fillRect/>
          </a:stretch>
        </p:blipFill>
        <p:spPr bwMode="auto">
          <a:xfrm>
            <a:off x="971550" y="1125538"/>
            <a:ext cx="7632700" cy="4905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7" name="Picture 9" descr="6640381-l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86" t="5693" r="3764" b="4942"/>
          <a:stretch>
            <a:fillRect/>
          </a:stretch>
        </p:blipFill>
        <p:spPr bwMode="auto">
          <a:xfrm>
            <a:off x="1619250" y="1412875"/>
            <a:ext cx="6192838" cy="3979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2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5" name="Picture 7" descr="Slide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7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8" descr="Presentation37"/>
          <p:cNvPicPr>
            <a:picLocks noChangeAspect="1" noChangeArrowheads="1"/>
          </p:cNvPicPr>
          <p:nvPr/>
        </p:nvPicPr>
        <p:blipFill>
          <a:blip r:embed="rId8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5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5" name="Picture 7" descr="dead trees in the Frances valle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 bwMode="auto">
          <a:xfrm>
            <a:off x="827088" y="1125538"/>
            <a:ext cx="7848600" cy="492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7" name="Picture 9" descr="dead trees in the Frances valle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 bwMode="auto">
          <a:xfrm>
            <a:off x="2339975" y="1989138"/>
            <a:ext cx="5399088" cy="338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8" name="Picture 10" descr="dead trees in the Frances valle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836"/>
          <a:stretch>
            <a:fillRect/>
          </a:stretch>
        </p:blipFill>
        <p:spPr bwMode="auto">
          <a:xfrm>
            <a:off x="3419475" y="1989138"/>
            <a:ext cx="5399088" cy="3386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2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4214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6" name="Picture 8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3000"/>
                                        <p:tgtEl>
                                          <p:spTgt spid="942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942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59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1" name="Picture 5" descr="Canyon Wond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052513"/>
            <a:ext cx="7921625" cy="5157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4" name="Picture 8" descr="Canyon Wond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268413"/>
            <a:ext cx="5400675" cy="351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5" name="Picture 9" descr="Canyon Wond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1196975"/>
            <a:ext cx="5976937" cy="3890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0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062" name="Picture 6" descr="Slide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7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3" name="Picture 7" descr="Presentation37"/>
          <p:cNvPicPr>
            <a:picLocks noChangeAspect="1" noChangeArrowheads="1"/>
          </p:cNvPicPr>
          <p:nvPr/>
        </p:nvPicPr>
        <p:blipFill>
          <a:blip r:embed="rId8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3000"/>
                                        <p:tgtEl>
                                          <p:spTgt spid="450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9" dur="3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3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5" name="Picture 5" descr="3 wave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827088" y="1196975"/>
            <a:ext cx="7772400" cy="4968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8" name="Picture 8" descr="3 wave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2700338" y="1412875"/>
            <a:ext cx="6115050" cy="3910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9" name="Picture 9" descr="3 waves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15"/>
          <a:stretch>
            <a:fillRect/>
          </a:stretch>
        </p:blipFill>
        <p:spPr bwMode="auto">
          <a:xfrm>
            <a:off x="3348038" y="1484313"/>
            <a:ext cx="54673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4" name="Picture 4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326" name="Picture 6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7" name="Picture 7" descr="Presentation37"/>
          <p:cNvPicPr>
            <a:picLocks noChangeAspect="1" noChangeArrowheads="1"/>
          </p:cNvPicPr>
          <p:nvPr/>
        </p:nvPicPr>
        <p:blipFill>
          <a:blip r:embed="rId9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63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563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Picture 5" descr="GoldenBl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1125538"/>
            <a:ext cx="7704138" cy="5010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7" name="Picture 7" descr="GoldenBlu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1557338"/>
            <a:ext cx="6480175" cy="424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4" name="Picture 4" descr="Slide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6" name="Picture 6" descr="Presentation37"/>
          <p:cNvPicPr>
            <a:picLocks noChangeAspect="1" noChangeArrowheads="1"/>
          </p:cNvPicPr>
          <p:nvPr/>
        </p:nvPicPr>
        <p:blipFill>
          <a:blip r:embed="rId6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8" name="Picture 8" descr="Slide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8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65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6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dru -peisaj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adru -peisaj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052513"/>
            <a:ext cx="8604250" cy="5562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Stockers Lake Sunset. Rickmansworth UK.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1052513"/>
            <a:ext cx="8064500" cy="5099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Slide1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13" t="5617" r="4445" b="4784"/>
          <a:stretch>
            <a:fillRect/>
          </a:stretch>
        </p:blipFill>
        <p:spPr bwMode="auto">
          <a:xfrm>
            <a:off x="395288" y="765175"/>
            <a:ext cx="8748712" cy="568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Presentation37"/>
          <p:cNvPicPr>
            <a:picLocks noChangeAspect="1" noChangeArrowheads="1"/>
          </p:cNvPicPr>
          <p:nvPr/>
        </p:nvPicPr>
        <p:blipFill>
          <a:blip r:embed="rId7">
            <a:lum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860" t="26605" r="22292" b="20216"/>
          <a:stretch>
            <a:fillRect/>
          </a:stretch>
        </p:blipFill>
        <p:spPr bwMode="auto">
          <a:xfrm>
            <a:off x="7019925" y="2781300"/>
            <a:ext cx="1481138" cy="33099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9" name="Picture 21" descr="Slide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2284413" cy="1714500"/>
          </a:xfrm>
          <a:prstGeom prst="rect">
            <a:avLst/>
          </a:prstGeom>
          <a:noFill/>
          <a:ln>
            <a:noFill/>
          </a:ln>
          <a:effectLst>
            <a:outerShdw dist="107763" dir="135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blipFill dpi="0" rotWithShape="1">
                  <a:blip r:embed="rId9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90" name="WordArt 22"/>
          <p:cNvSpPr>
            <a:spLocks noChangeArrowheads="1" noChangeShapeType="1" noTextEdit="1"/>
          </p:cNvSpPr>
          <p:nvPr/>
        </p:nvSpPr>
        <p:spPr bwMode="auto">
          <a:xfrm>
            <a:off x="1619250" y="4076700"/>
            <a:ext cx="4608513" cy="8842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dirty="0" smtClean="0">
                <a:ln w="12700">
                  <a:solidFill>
                    <a:srgbClr val="C4B596"/>
                  </a:solidFill>
                  <a:round/>
                  <a:headEnd/>
                  <a:tailEnd/>
                </a:ln>
                <a:solidFill>
                  <a:srgbClr val="663300"/>
                </a:solidFill>
                <a:effectLst>
                  <a:prstShdw prst="shdw13" dist="53882" dir="13500000">
                    <a:srgbClr val="CBCBCB">
                      <a:alpha val="50000"/>
                    </a:srgbClr>
                  </a:prstShdw>
                </a:effectLst>
                <a:latin typeface="Times New Roman"/>
                <a:cs typeface="Times New Roman"/>
              </a:rPr>
              <a:t>ADIOS. </a:t>
            </a:r>
            <a:endParaRPr lang="es-ES" sz="3600" kern="10" dirty="0">
              <a:ln w="12700">
                <a:solidFill>
                  <a:srgbClr val="C4B596"/>
                </a:solidFill>
                <a:round/>
                <a:headEnd/>
                <a:tailEnd/>
              </a:ln>
              <a:solidFill>
                <a:srgbClr val="663300"/>
              </a:solidFill>
              <a:effectLst>
                <a:prstShdw prst="shdw13" dist="53882" dir="13500000">
                  <a:srgbClr val="CBCBCB">
                    <a:alpha val="50000"/>
                  </a:srgbClr>
                </a:prstShdw>
              </a:effectLst>
              <a:latin typeface="Times New Roman"/>
              <a:cs typeface="Times New Roman"/>
            </a:endParaRPr>
          </a:p>
        </p:txBody>
      </p:sp>
      <p:pic>
        <p:nvPicPr>
          <p:cNvPr id="7191" name="Picture 23" descr="de decupat5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78" t="44260" r="3403" b="32925"/>
          <a:stretch>
            <a:fillRect/>
          </a:stretch>
        </p:blipFill>
        <p:spPr bwMode="auto">
          <a:xfrm>
            <a:off x="7885113" y="5832475"/>
            <a:ext cx="1258887" cy="102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1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7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vagabond .. 10 01 2011">
  <a:themeElements>
    <a:clrScheme name="1_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vagabond .. 10 01 2011</Template>
  <TotalTime>3</TotalTime>
  <Words>21</Words>
  <Application>Microsoft Office PowerPoint</Application>
  <PresentationFormat>Presentación en pantalla (4:3)</PresentationFormat>
  <Paragraphs>4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7" baseType="lpstr">
      <vt:lpstr>Arial</vt:lpstr>
      <vt:lpstr>Le vagabond .. 10 01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2021-03-04T11:08:05Z</dcterms:created>
  <dcterms:modified xsi:type="dcterms:W3CDTF">2021-03-04T11:11:21Z</dcterms:modified>
</cp:coreProperties>
</file>