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v9iHIPTEW/+GNdCcSURvA==" hashData="BjegBFSBgL5sRsG4eSGBQjVVbK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18855-4CAA-4594-BDB0-792ADE4E5F23}" type="datetimeFigureOut">
              <a:rPr lang="fr-FR"/>
              <a:pPr>
                <a:defRPr/>
              </a:pPr>
              <a:t>22/06/2019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F279C-4ACF-43E9-BE8C-56B82F0826D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5390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8305E-627D-4BB3-9045-43693AE525E9}" type="datetimeFigureOut">
              <a:rPr lang="fr-FR"/>
              <a:pPr>
                <a:defRPr/>
              </a:pPr>
              <a:t>22/06/2019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F6635-6BD9-4F31-857D-7CC2934D8F4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6747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AA744-D7A2-4D73-BF93-96FF619A5F2D}" type="datetimeFigureOut">
              <a:rPr lang="fr-FR"/>
              <a:pPr>
                <a:defRPr/>
              </a:pPr>
              <a:t>22/06/2019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6481D-916F-4911-A44B-4862B869FE2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335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32C53-2B2C-4870-8150-836773FF3014}" type="datetimeFigureOut">
              <a:rPr lang="fr-FR"/>
              <a:pPr>
                <a:defRPr/>
              </a:pPr>
              <a:t>22/06/2019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DEDA6-608D-4F5E-9FEE-A770356DDF6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8273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A9299-F441-46A4-B410-D1031B49C2A7}" type="datetimeFigureOut">
              <a:rPr lang="fr-FR"/>
              <a:pPr>
                <a:defRPr/>
              </a:pPr>
              <a:t>22/06/2019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C72A9-AFA9-40EA-8331-0849A7FEB0A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5102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0ED4C-697D-433C-8973-A8A2680606F7}" type="datetimeFigureOut">
              <a:rPr lang="fr-FR"/>
              <a:pPr>
                <a:defRPr/>
              </a:pPr>
              <a:t>22/06/2019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BC2ED-6BA0-414A-906D-1913830D6A8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490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84641-4897-4373-91C1-134386338079}" type="datetimeFigureOut">
              <a:rPr lang="fr-FR"/>
              <a:pPr>
                <a:defRPr/>
              </a:pPr>
              <a:t>22/06/2019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2F851-C0E6-4732-9167-36FF10958EF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835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D7FFD-2DC6-42E6-99E1-433CFCC6B55C}" type="datetimeFigureOut">
              <a:rPr lang="fr-FR"/>
              <a:pPr>
                <a:defRPr/>
              </a:pPr>
              <a:t>22/06/2019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D8BC5-32D1-4076-82C1-1C8134D5E0D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8646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5ADF4-5C5F-4D5E-A4E7-044461FB8C78}" type="datetimeFigureOut">
              <a:rPr lang="fr-FR"/>
              <a:pPr>
                <a:defRPr/>
              </a:pPr>
              <a:t>22/06/2019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DE714-D2FE-4051-A6BB-930A4003768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3174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5B87A-D01A-47D0-AC26-47CC13660414}" type="datetimeFigureOut">
              <a:rPr lang="fr-FR"/>
              <a:pPr>
                <a:defRPr/>
              </a:pPr>
              <a:t>22/06/2019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C805C-08A4-4C67-A94D-E756B7CB85D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993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A80E1-6997-4083-9157-8D867B111DB5}" type="datetimeFigureOut">
              <a:rPr lang="fr-FR"/>
              <a:pPr>
                <a:defRPr/>
              </a:pPr>
              <a:t>22/06/2019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1DEC9-1889-4791-88B5-60984F96ADE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96936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918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7426B51-8F6C-4763-B863-D836B1E2AA3E}" type="datetimeFigureOut">
              <a:rPr lang="fr-FR"/>
              <a:pPr>
                <a:defRPr/>
              </a:pPr>
              <a:t>22/06/2019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3C1837-0AA1-4A77-BFD1-1A25F4CF42B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 descr="template_mai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1902118" y="3140968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 sz="4000" b="1" i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gradFill>
                <a:gsLst>
                  <a:gs pos="45000">
                    <a:srgbClr val="FFFF00"/>
                  </a:gs>
                  <a:gs pos="50000">
                    <a:srgbClr val="FF6699"/>
                  </a:gs>
                </a:gsLst>
                <a:lin ang="5400000" scaled="0"/>
              </a:gradFill>
              <a:effectLst>
                <a:outerShdw blurRad="50800" dist="50800" dir="2700000" algn="tl" rotWithShape="0">
                  <a:srgbClr val="99000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>
                  <a:gsLst>
                    <a:gs pos="45000">
                      <a:srgbClr val="FFFF00"/>
                    </a:gs>
                    <a:gs pos="50000">
                      <a:srgbClr val="FF6699"/>
                    </a:gs>
                  </a:gsLst>
                  <a:lin ang="5400000" scaled="0"/>
                </a:gradFill>
                <a:effectLst>
                  <a:outerShdw blurRad="50800" dist="50800" dir="2700000" algn="tl" rotWithShape="0">
                    <a:srgbClr val="990000"/>
                  </a:outerShdw>
                </a:effectLst>
                <a:latin typeface="Arial" pitchFamily="34" charset="0"/>
                <a:cs typeface="Arial" pitchFamily="34" charset="0"/>
              </a:rPr>
              <a:t>EL ESPLENDOR DE LOS DESIERTOS</a:t>
            </a:r>
            <a:endParaRPr lang="fr-CA" sz="4000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>
                <a:gsLst>
                  <a:gs pos="45000">
                    <a:srgbClr val="FFFF00"/>
                  </a:gs>
                  <a:gs pos="50000">
                    <a:srgbClr val="FF6699"/>
                  </a:gs>
                </a:gsLst>
                <a:lin ang="5400000" scaled="0"/>
              </a:gradFill>
              <a:effectLst>
                <a:outerShdw blurRad="50800" dist="50800" dir="2700000" algn="tl" rotWithShape="0">
                  <a:srgbClr val="99000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13" descr="wrg9yx3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445125"/>
            <a:ext cx="71437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9" descr="autt4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6165850"/>
            <a:ext cx="25431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ndAc>
      <p:stSnd loop="1">
        <p:snd r:embed="rId2" name="Danse of the canyo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paysage-arches-national-par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0775"/>
            <a:ext cx="9144000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canyonland-national-park-uta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92250"/>
            <a:ext cx="9144000" cy="387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vallee-de-la-mor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1412875"/>
            <a:ext cx="913765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dunes-sable-death-valle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1412875"/>
            <a:ext cx="9166226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dune-bleue-death-valle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1863"/>
            <a:ext cx="9144000" cy="494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bryce-canyon-uta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8063"/>
            <a:ext cx="9144000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rochers-arches-national-parkjp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38300"/>
            <a:ext cx="91440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panorama-canyonlands-par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075"/>
            <a:ext cx="914400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arbre-joshua-tree-national-park-californi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9144000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trois-pics-monument-valley-arizo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413"/>
            <a:ext cx="914400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monument-valley-arizo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5063"/>
            <a:ext cx="9144000" cy="458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joshua-tree-national-park-californi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84338"/>
            <a:ext cx="9144000" cy="348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north-coyotte-buttes-arizo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9075"/>
            <a:ext cx="9144000" cy="387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roche-vagues-north-coyottes-butt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60513"/>
            <a:ext cx="9144000" cy="373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montagne-formes-north-coyotte-buttes-arizo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075"/>
            <a:ext cx="914400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antelope-canyon-arizo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0313"/>
            <a:ext cx="9144000" cy="439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rayon-soleil-grotte-coloree-page-arizo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68375"/>
            <a:ext cx="9144000" cy="490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spirale-rocheuse-page-arizo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4950"/>
            <a:ext cx="9144000" cy="384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roche-multicolore-arizo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0313"/>
            <a:ext cx="9144000" cy="439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pierre-coloree-arizo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92250"/>
            <a:ext cx="9144000" cy="387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canyon-lumineux-page-arizo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46188"/>
            <a:ext cx="9144000" cy="436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mule-canyon-maison-uta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0313"/>
            <a:ext cx="9144000" cy="439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montagne-coloree-oreg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1600"/>
            <a:ext cx="91440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roche-multicolore-oreg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5513"/>
            <a:ext cx="9144000" cy="495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valley-of-fire-state-park-nevad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9144000" cy="469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neige-bryce-cany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914400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canyon-of-colour-arizo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0675"/>
            <a:ext cx="9144000" cy="621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cercle-pierres-canyonland-national-park-uta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1713"/>
            <a:ext cx="9144000" cy="485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route-perdue-death-valle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70038"/>
            <a:ext cx="9144000" cy="371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arches-national-park-uta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0413"/>
            <a:ext cx="9144000" cy="533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template_inter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2997200"/>
            <a:ext cx="22098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3796" name="ZoneTexte 3"/>
          <p:cNvSpPr txBox="1">
            <a:spLocks noChangeArrowheads="1"/>
          </p:cNvSpPr>
          <p:nvPr/>
        </p:nvSpPr>
        <p:spPr bwMode="auto">
          <a:xfrm>
            <a:off x="179388" y="6092825"/>
            <a:ext cx="61928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altLang="fr-FR" sz="1800">
                <a:latin typeface="Chiller" pitchFamily="82" charset="0"/>
              </a:rPr>
              <a:t>Création Catherine Chantha, le 21 septembre 2014</a:t>
            </a:r>
          </a:p>
        </p:txBody>
      </p:sp>
      <p:pic>
        <p:nvPicPr>
          <p:cNvPr id="33797" name="Image 4" descr="d74ac99a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5805488"/>
            <a:ext cx="301942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Image 5" descr="d74ac99a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5805488"/>
            <a:ext cx="301942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LENDOR EN EL DESIERT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ESPLENDOR EN EL DESIERTO</Template>
  <TotalTime>4</TotalTime>
  <Words>29</Words>
  <Application>Microsoft Office PowerPoint</Application>
  <PresentationFormat>Presentación en pantalla (4:3)</PresentationFormat>
  <Paragraphs>5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ESPLENDOR EN EL DESIERTO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2019-06-22T17:09:20Z</dcterms:created>
  <dcterms:modified xsi:type="dcterms:W3CDTF">2019-06-22T17:13:30Z</dcterms:modified>
</cp:coreProperties>
</file>