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88" r:id="rId9"/>
    <p:sldId id="262" r:id="rId10"/>
    <p:sldId id="263" r:id="rId11"/>
    <p:sldId id="264" r:id="rId12"/>
    <p:sldId id="265" r:id="rId13"/>
    <p:sldId id="286" r:id="rId14"/>
    <p:sldId id="289" r:id="rId15"/>
    <p:sldId id="266" r:id="rId16"/>
    <p:sldId id="268" r:id="rId17"/>
    <p:sldId id="269" r:id="rId18"/>
    <p:sldId id="270" r:id="rId19"/>
    <p:sldId id="271" r:id="rId20"/>
    <p:sldId id="272" r:id="rId21"/>
    <p:sldId id="287" r:id="rId22"/>
    <p:sldId id="273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0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DjEBNmvJ49TkR+yK7rJbQ==" hashData="Hlxsmea443NeJqTV1/NY8lWNZ9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0237B46-3F53-47C9-917C-7C083964C5B4}" type="datetimeFigureOut">
              <a:rPr lang="fr-FR"/>
              <a:pPr>
                <a:defRPr/>
              </a:pPr>
              <a:t>03/11/2020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50E9089-64E3-4FCB-8593-4AD255DD62E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5691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36D2D-0217-4CC9-8836-86E88A2C86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426110"/>
      </p:ext>
    </p:extLst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F5A50-EEB6-4788-9DB2-75A6E29C98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87474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16C71-7312-4EDE-8E10-DF0A0A5533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54648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6EB20-FE55-4696-A8ED-ECB0CCB8A7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469138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FE857-FAA1-47CE-BB6D-11477A9B3F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58979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4CEA6-0E43-4876-80A4-3B2A7952D0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874631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A060D-DE3D-4FD7-8E97-3CC2A9893A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770895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B740B-8D25-4C7B-A2A1-952099FEE4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719187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4D380-8700-4D74-83AC-99991365B4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973191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84513-77F2-4A55-A944-96F6D3BE26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36725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C2058-C5F1-4E8E-91FE-8B27BE0B91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123317"/>
      </p:ext>
    </p:extLst>
  </p:cSld>
  <p:clrMapOvr>
    <a:masterClrMapping/>
  </p:clrMapOvr>
  <p:transition spd="slow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2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8943E65-7A28-424A-9051-9D130360348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06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ChangeArrowheads="1"/>
          </p:cNvSpPr>
          <p:nvPr/>
        </p:nvSpPr>
        <p:spPr bwMode="auto">
          <a:xfrm rot="10800000" flipV="1">
            <a:off x="3419475" y="5872163"/>
            <a:ext cx="2305050" cy="366712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F7942E34-F0A2-4D0A-861D-543EC283D8CE}" type="datetime9">
              <a:rPr lang="ro-RO" b="1">
                <a:solidFill>
                  <a:srgbClr val="009900"/>
                </a:solidFill>
              </a:rPr>
              <a:pPr/>
              <a:t>03.11.2020 10:58:04</a:t>
            </a:fld>
            <a:endParaRPr lang="en-US" b="1">
              <a:solidFill>
                <a:srgbClr val="009900"/>
              </a:solidFill>
            </a:endParaRPr>
          </a:p>
        </p:txBody>
      </p:sp>
      <p:sp>
        <p:nvSpPr>
          <p:cNvPr id="2052" name="WordArt 6" descr="5448167"/>
          <p:cNvSpPr>
            <a:spLocks noChangeArrowheads="1" noChangeShapeType="1" noTextEdit="1"/>
          </p:cNvSpPr>
          <p:nvPr/>
        </p:nvSpPr>
        <p:spPr bwMode="auto">
          <a:xfrm>
            <a:off x="2051720" y="620688"/>
            <a:ext cx="4536504" cy="131048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EL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ESPECTÁCULO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3" name="WordArt 7" descr="5448167"/>
          <p:cNvSpPr>
            <a:spLocks noChangeArrowheads="1" noChangeShapeType="1" noTextEdit="1"/>
          </p:cNvSpPr>
          <p:nvPr/>
        </p:nvSpPr>
        <p:spPr bwMode="auto">
          <a:xfrm>
            <a:off x="3177840" y="2089150"/>
            <a:ext cx="1970224" cy="460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</a:t>
            </a:r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DE LA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4" name="WordArt 8" descr="5448167"/>
          <p:cNvSpPr>
            <a:spLocks noChangeArrowheads="1" noChangeShapeType="1" noTextEdit="1"/>
          </p:cNvSpPr>
          <p:nvPr/>
        </p:nvSpPr>
        <p:spPr bwMode="auto">
          <a:xfrm>
            <a:off x="1717113" y="2735612"/>
            <a:ext cx="5188511" cy="8374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MADRE NATURALEZA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pic>
        <p:nvPicPr>
          <p:cNvPr id="2055" name="Picture 3" descr="sha5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3141663"/>
            <a:ext cx="22383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WordArt 11" descr="5448167"/>
          <p:cNvSpPr>
            <a:spLocks noChangeArrowheads="1" noChangeShapeType="1" noTextEdit="1"/>
          </p:cNvSpPr>
          <p:nvPr/>
        </p:nvSpPr>
        <p:spPr bwMode="auto">
          <a:xfrm>
            <a:off x="250825" y="4652963"/>
            <a:ext cx="28956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Giovanni Marradi</a:t>
            </a:r>
          </a:p>
        </p:txBody>
      </p:sp>
      <p:sp>
        <p:nvSpPr>
          <p:cNvPr id="2057" name="WordArt 12" descr="5448167"/>
          <p:cNvSpPr>
            <a:spLocks noChangeArrowheads="1" noChangeShapeType="1" noTextEdit="1"/>
          </p:cNvSpPr>
          <p:nvPr/>
        </p:nvSpPr>
        <p:spPr bwMode="auto">
          <a:xfrm>
            <a:off x="323850" y="5300663"/>
            <a:ext cx="25908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For You- Suyay</a:t>
            </a:r>
          </a:p>
        </p:txBody>
      </p:sp>
    </p:spTree>
  </p:cSld>
  <p:clrMapOvr>
    <a:masterClrMapping/>
  </p:clrMapOvr>
  <p:transition spd="slow" advTm="4000">
    <p:circle/>
    <p:sndAc>
      <p:stSnd>
        <p:snd r:embed="rId2" name="Giovanni Marradi ( For You ) - 01. Suy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9759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086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98022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97728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921625" cy="54006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97728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81359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9892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7041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30655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45370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6" descr="32296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3375"/>
            <a:ext cx="41052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7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98409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99569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4"/>
          <a:stretch>
            <a:fillRect/>
          </a:stretch>
        </p:blipFill>
        <p:spPr bwMode="auto">
          <a:xfrm>
            <a:off x="539750" y="811213"/>
            <a:ext cx="8064500" cy="535463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19669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7848600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99759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30263"/>
            <a:ext cx="8135938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01978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1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99286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3924300" cy="5924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5" descr="3086276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4248150" cy="59055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6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43067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08962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4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9956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21625" cy="5543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98028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50888"/>
            <a:ext cx="8207375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40897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92"/>
          <a:stretch>
            <a:fillRect/>
          </a:stretch>
        </p:blipFill>
        <p:spPr bwMode="auto">
          <a:xfrm>
            <a:off x="611188" y="549275"/>
            <a:ext cx="7993062" cy="56880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1951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1"/>
          <a:stretch>
            <a:fillRect/>
          </a:stretch>
        </p:blipFill>
        <p:spPr bwMode="auto">
          <a:xfrm>
            <a:off x="323850" y="257175"/>
            <a:ext cx="4303713" cy="62230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320296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3960813" cy="61928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30862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8"/>
          <a:stretch>
            <a:fillRect/>
          </a:stretch>
        </p:blipFill>
        <p:spPr bwMode="auto">
          <a:xfrm>
            <a:off x="611188" y="838200"/>
            <a:ext cx="7921625" cy="53276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302496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11213"/>
            <a:ext cx="8064500" cy="54260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1977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7"/>
          <a:stretch>
            <a:fillRect/>
          </a:stretch>
        </p:blipFill>
        <p:spPr bwMode="auto">
          <a:xfrm>
            <a:off x="250825" y="760413"/>
            <a:ext cx="4249738" cy="54054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983172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1"/>
          <a:stretch>
            <a:fillRect/>
          </a:stretch>
        </p:blipFill>
        <p:spPr bwMode="auto">
          <a:xfrm>
            <a:off x="4643438" y="765175"/>
            <a:ext cx="4248150" cy="5395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3151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2"/>
          <a:stretch>
            <a:fillRect/>
          </a:stretch>
        </p:blipFill>
        <p:spPr bwMode="auto">
          <a:xfrm>
            <a:off x="468313" y="690563"/>
            <a:ext cx="8207375" cy="55467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71392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1"/>
          <a:stretch>
            <a:fillRect/>
          </a:stretch>
        </p:blipFill>
        <p:spPr bwMode="auto">
          <a:xfrm>
            <a:off x="539750" y="739775"/>
            <a:ext cx="7993063" cy="54975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946823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4"/>
          <a:stretch>
            <a:fillRect/>
          </a:stretch>
        </p:blipFill>
        <p:spPr bwMode="auto">
          <a:xfrm>
            <a:off x="539750" y="546100"/>
            <a:ext cx="8064500" cy="56197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019648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9"/>
          <a:stretch>
            <a:fillRect/>
          </a:stretch>
        </p:blipFill>
        <p:spPr bwMode="auto">
          <a:xfrm>
            <a:off x="539750" y="830263"/>
            <a:ext cx="7993063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33590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04"/>
          <a:stretch>
            <a:fillRect/>
          </a:stretch>
        </p:blipFill>
        <p:spPr bwMode="auto">
          <a:xfrm>
            <a:off x="539750" y="747713"/>
            <a:ext cx="8064500" cy="54895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55129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8"/>
          <a:stretch>
            <a:fillRect/>
          </a:stretch>
        </p:blipFill>
        <p:spPr bwMode="auto">
          <a:xfrm>
            <a:off x="4500563" y="549275"/>
            <a:ext cx="4464050" cy="58991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378534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4125912" cy="5903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83359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6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30655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50888"/>
            <a:ext cx="8064500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006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WordArt 8" descr="5448167"/>
          <p:cNvSpPr>
            <a:spLocks noChangeArrowheads="1" noChangeShapeType="1" noTextEdit="1"/>
          </p:cNvSpPr>
          <p:nvPr/>
        </p:nvSpPr>
        <p:spPr bwMode="auto">
          <a:xfrm>
            <a:off x="2383760" y="2852936"/>
            <a:ext cx="3371850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T H E   </a:t>
            </a:r>
            <a:r>
              <a:rPr lang="pt-BR" sz="44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E</a:t>
            </a:r>
            <a:r>
              <a:rPr lang="pt-BR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 N D</a:t>
            </a:r>
            <a:endParaRPr lang="es-ES" sz="4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ère nature .. 30 06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Mère nature .. 30 06 2010</Template>
  <TotalTime>6</TotalTime>
  <Words>36</Words>
  <Application>Microsoft Office PowerPoint</Application>
  <PresentationFormat>Presentación en pantalla (4:3)</PresentationFormat>
  <Paragraphs>10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Calibri</vt:lpstr>
      <vt:lpstr>Mère nature .. 30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NATURE</dc:subject>
  <dc:creator>Jose Luis</dc:creator>
  <cp:lastModifiedBy>Jose Luis</cp:lastModifiedBy>
  <cp:revision>5</cp:revision>
  <dcterms:created xsi:type="dcterms:W3CDTF">2020-11-03T09:55:54Z</dcterms:created>
  <dcterms:modified xsi:type="dcterms:W3CDTF">2020-11-03T10:02:24Z</dcterms:modified>
</cp:coreProperties>
</file>