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57" r:id="rId3"/>
    <p:sldId id="258" r:id="rId4"/>
    <p:sldId id="259" r:id="rId5"/>
    <p:sldId id="260" r:id="rId6"/>
    <p:sldId id="261" r:id="rId7"/>
    <p:sldId id="262" r:id="rId8"/>
    <p:sldId id="263" r:id="rId9"/>
    <p:sldId id="264" r:id="rId10"/>
    <p:sldId id="267" r:id="rId11"/>
    <p:sldId id="268" r:id="rId12"/>
    <p:sldId id="269" r:id="rId13"/>
    <p:sldId id="270" r:id="rId14"/>
    <p:sldId id="266" r:id="rId15"/>
    <p:sldId id="271" r:id="rId16"/>
    <p:sldId id="272" r:id="rId17"/>
    <p:sldId id="273" r:id="rId18"/>
    <p:sldId id="274" r:id="rId19"/>
    <p:sldId id="279" r:id="rId20"/>
    <p:sldId id="275" r:id="rId21"/>
    <p:sldId id="276" r:id="rId22"/>
    <p:sldId id="278" r:id="rId23"/>
    <p:sldId id="280" r:id="rId24"/>
    <p:sldId id="277" r:id="rId25"/>
    <p:sldId id="256" r:id="rId26"/>
    <p:sldId id="281" r:id="rId27"/>
  </p:sldIdLst>
  <p:sldSz cx="9144000" cy="5143500" type="screen16x9"/>
  <p:notesSz cx="6858000" cy="9144000"/>
  <p:photoAlbum/>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d85nXIdu/4jXE44y59m26w==" hashData="bAN5F6JEeO3CJAi1yfhgSFmYuw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3688" autoAdjust="0"/>
  </p:normalViewPr>
  <p:slideViewPr>
    <p:cSldViewPr>
      <p:cViewPr varScale="1">
        <p:scale>
          <a:sx n="99" d="100"/>
          <a:sy n="99" d="100"/>
        </p:scale>
        <p:origin x="-156" y="-8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04A5E0-3036-42AD-81FC-A93DDEE9A258}" type="datetimeFigureOut">
              <a:rPr lang="es-ES" smtClean="0"/>
              <a:t>24/01/2021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E658E4-E7AB-4434-8D71-9878286A40C7}" type="slidenum">
              <a:rPr lang="es-ES" smtClean="0"/>
              <a:t>‹Nº›</a:t>
            </a:fld>
            <a:endParaRPr lang="es-ES"/>
          </a:p>
        </p:txBody>
      </p:sp>
    </p:spTree>
    <p:extLst>
      <p:ext uri="{BB962C8B-B14F-4D97-AF65-F5344CB8AC3E}">
        <p14:creationId xmlns:p14="http://schemas.microsoft.com/office/powerpoint/2010/main" val="4099670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BE658E4-E7AB-4434-8D71-9878286A40C7}" type="slidenum">
              <a:rPr lang="es-ES" smtClean="0"/>
              <a:t>24</a:t>
            </a:fld>
            <a:endParaRPr lang="es-ES"/>
          </a:p>
        </p:txBody>
      </p:sp>
    </p:spTree>
    <p:extLst>
      <p:ext uri="{BB962C8B-B14F-4D97-AF65-F5344CB8AC3E}">
        <p14:creationId xmlns:p14="http://schemas.microsoft.com/office/powerpoint/2010/main" val="2042067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9E4D9977-21BB-4B12-AD3C-542ADD6A73AB}" type="datetimeFigureOut">
              <a:rPr lang="fr-FR"/>
              <a:pPr>
                <a:defRPr/>
              </a:pPr>
              <a:t>24/01/2021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4780220-01AD-4BAE-B63F-342033702784}" type="slidenum">
              <a:rPr lang="fr-FR"/>
              <a:pPr>
                <a:defRPr/>
              </a:pPr>
              <a:t>‹Nº›</a:t>
            </a:fld>
            <a:endParaRPr lang="fr-FR"/>
          </a:p>
        </p:txBody>
      </p:sp>
    </p:spTree>
    <p:extLst>
      <p:ext uri="{BB962C8B-B14F-4D97-AF65-F5344CB8AC3E}">
        <p14:creationId xmlns:p14="http://schemas.microsoft.com/office/powerpoint/2010/main" val="1281662110"/>
      </p:ext>
    </p:extLst>
  </p:cSld>
  <p:clrMapOvr>
    <a:masterClrMapping/>
  </p:clrMapOvr>
  <p:transition spd="med" advTm="7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C5859480-1C2C-4803-B1A1-F9A1D5F5ADF4}" type="datetimeFigureOut">
              <a:rPr lang="fr-FR"/>
              <a:pPr>
                <a:defRPr/>
              </a:pPr>
              <a:t>24/01/2021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F60F76D-0ACA-4143-8A8B-D43DE13C8FB5}" type="slidenum">
              <a:rPr lang="fr-FR"/>
              <a:pPr>
                <a:defRPr/>
              </a:pPr>
              <a:t>‹Nº›</a:t>
            </a:fld>
            <a:endParaRPr lang="fr-FR"/>
          </a:p>
        </p:txBody>
      </p:sp>
    </p:spTree>
    <p:extLst>
      <p:ext uri="{BB962C8B-B14F-4D97-AF65-F5344CB8AC3E}">
        <p14:creationId xmlns:p14="http://schemas.microsoft.com/office/powerpoint/2010/main" val="2468397621"/>
      </p:ext>
    </p:extLst>
  </p:cSld>
  <p:clrMapOvr>
    <a:masterClrMapping/>
  </p:clrMapOvr>
  <p:transition spd="med" advTm="7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80265285-FBFE-470F-BB59-8D96C55AD015}" type="datetimeFigureOut">
              <a:rPr lang="fr-FR"/>
              <a:pPr>
                <a:defRPr/>
              </a:pPr>
              <a:t>24/01/2021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7D1B4DB-DBAE-4F14-8301-5290E63D5689}" type="slidenum">
              <a:rPr lang="fr-FR"/>
              <a:pPr>
                <a:defRPr/>
              </a:pPr>
              <a:t>‹Nº›</a:t>
            </a:fld>
            <a:endParaRPr lang="fr-FR"/>
          </a:p>
        </p:txBody>
      </p:sp>
    </p:spTree>
    <p:extLst>
      <p:ext uri="{BB962C8B-B14F-4D97-AF65-F5344CB8AC3E}">
        <p14:creationId xmlns:p14="http://schemas.microsoft.com/office/powerpoint/2010/main" val="3617577591"/>
      </p:ext>
    </p:extLst>
  </p:cSld>
  <p:clrMapOvr>
    <a:masterClrMapping/>
  </p:clrMapOvr>
  <p:transition spd="med" advTm="7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4954C14A-ED8F-46A3-B730-65A959F3A9BB}" type="datetimeFigureOut">
              <a:rPr lang="fr-FR"/>
              <a:pPr>
                <a:defRPr/>
              </a:pPr>
              <a:t>24/01/2021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C2331F3-9D2C-4DF0-ABC3-4BCE3A0D37AC}" type="slidenum">
              <a:rPr lang="fr-FR"/>
              <a:pPr>
                <a:defRPr/>
              </a:pPr>
              <a:t>‹Nº›</a:t>
            </a:fld>
            <a:endParaRPr lang="fr-FR"/>
          </a:p>
        </p:txBody>
      </p:sp>
    </p:spTree>
    <p:extLst>
      <p:ext uri="{BB962C8B-B14F-4D97-AF65-F5344CB8AC3E}">
        <p14:creationId xmlns:p14="http://schemas.microsoft.com/office/powerpoint/2010/main" val="2844115291"/>
      </p:ext>
    </p:extLst>
  </p:cSld>
  <p:clrMapOvr>
    <a:masterClrMapping/>
  </p:clrMapOvr>
  <p:transition spd="med" advTm="7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5839E648-F4B4-45C0-8F1D-99066EE7C149}" type="datetimeFigureOut">
              <a:rPr lang="fr-FR"/>
              <a:pPr>
                <a:defRPr/>
              </a:pPr>
              <a:t>24/01/2021</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D3C2C67E-24BB-40EA-8DF7-8D7DD75623A2}" type="slidenum">
              <a:rPr lang="fr-FR"/>
              <a:pPr>
                <a:defRPr/>
              </a:pPr>
              <a:t>‹Nº›</a:t>
            </a:fld>
            <a:endParaRPr lang="fr-FR"/>
          </a:p>
        </p:txBody>
      </p:sp>
    </p:spTree>
    <p:extLst>
      <p:ext uri="{BB962C8B-B14F-4D97-AF65-F5344CB8AC3E}">
        <p14:creationId xmlns:p14="http://schemas.microsoft.com/office/powerpoint/2010/main" val="3080547410"/>
      </p:ext>
    </p:extLst>
  </p:cSld>
  <p:clrMapOvr>
    <a:masterClrMapping/>
  </p:clrMapOvr>
  <p:transition spd="med" advTm="7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C0C475D4-0749-4BB5-A8F7-C369DD3C557F}" type="datetimeFigureOut">
              <a:rPr lang="fr-FR"/>
              <a:pPr>
                <a:defRPr/>
              </a:pPr>
              <a:t>24/01/2021</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F89311EF-9BE5-486A-9FE7-A875145D7926}" type="slidenum">
              <a:rPr lang="fr-FR"/>
              <a:pPr>
                <a:defRPr/>
              </a:pPr>
              <a:t>‹Nº›</a:t>
            </a:fld>
            <a:endParaRPr lang="fr-FR"/>
          </a:p>
        </p:txBody>
      </p:sp>
    </p:spTree>
    <p:extLst>
      <p:ext uri="{BB962C8B-B14F-4D97-AF65-F5344CB8AC3E}">
        <p14:creationId xmlns:p14="http://schemas.microsoft.com/office/powerpoint/2010/main" val="3043419971"/>
      </p:ext>
    </p:extLst>
  </p:cSld>
  <p:clrMapOvr>
    <a:masterClrMapping/>
  </p:clrMapOvr>
  <p:transition spd="med" advTm="7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B1322436-0150-40AD-8D29-84B510C9C471}" type="datetimeFigureOut">
              <a:rPr lang="fr-FR"/>
              <a:pPr>
                <a:defRPr/>
              </a:pPr>
              <a:t>24/01/2021</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57A3CD3B-4956-4B1A-A26A-A9BCB6CC263F}" type="slidenum">
              <a:rPr lang="fr-FR"/>
              <a:pPr>
                <a:defRPr/>
              </a:pPr>
              <a:t>‹Nº›</a:t>
            </a:fld>
            <a:endParaRPr lang="fr-FR"/>
          </a:p>
        </p:txBody>
      </p:sp>
    </p:spTree>
    <p:extLst>
      <p:ext uri="{BB962C8B-B14F-4D97-AF65-F5344CB8AC3E}">
        <p14:creationId xmlns:p14="http://schemas.microsoft.com/office/powerpoint/2010/main" val="1964489010"/>
      </p:ext>
    </p:extLst>
  </p:cSld>
  <p:clrMapOvr>
    <a:masterClrMapping/>
  </p:clrMapOvr>
  <p:transition spd="med" advTm="7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C62151E5-ADF5-4DDC-A37B-2FA54FB8D5A7}" type="datetimeFigureOut">
              <a:rPr lang="fr-FR"/>
              <a:pPr>
                <a:defRPr/>
              </a:pPr>
              <a:t>24/01/2021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DFB940F-18A8-4F47-BBA0-4553F2B108BC}" type="slidenum">
              <a:rPr lang="fr-FR"/>
              <a:pPr>
                <a:defRPr/>
              </a:pPr>
              <a:t>‹Nº›</a:t>
            </a:fld>
            <a:endParaRPr lang="fr-FR"/>
          </a:p>
        </p:txBody>
      </p:sp>
    </p:spTree>
    <p:extLst>
      <p:ext uri="{BB962C8B-B14F-4D97-AF65-F5344CB8AC3E}">
        <p14:creationId xmlns:p14="http://schemas.microsoft.com/office/powerpoint/2010/main" val="3671075073"/>
      </p:ext>
    </p:extLst>
  </p:cSld>
  <p:clrMapOvr>
    <a:masterClrMapping/>
  </p:clrMapOvr>
  <p:transition spd="med" advTm="7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B4F9CFD6-BA8B-4BDE-ABB3-680A0271FA73}" type="datetimeFigureOut">
              <a:rPr lang="fr-FR"/>
              <a:pPr>
                <a:defRPr/>
              </a:pPr>
              <a:t>24/01/2021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7051457F-7C7E-46D9-B5FE-201BEAE6F5B0}" type="slidenum">
              <a:rPr lang="fr-FR"/>
              <a:pPr>
                <a:defRPr/>
              </a:pPr>
              <a:t>‹Nº›</a:t>
            </a:fld>
            <a:endParaRPr lang="fr-FR"/>
          </a:p>
        </p:txBody>
      </p:sp>
    </p:spTree>
    <p:extLst>
      <p:ext uri="{BB962C8B-B14F-4D97-AF65-F5344CB8AC3E}">
        <p14:creationId xmlns:p14="http://schemas.microsoft.com/office/powerpoint/2010/main" val="27408681"/>
      </p:ext>
    </p:extLst>
  </p:cSld>
  <p:clrMapOvr>
    <a:masterClrMapping/>
  </p:clrMapOvr>
  <p:transition spd="med" advTm="7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8BAD720D-D41C-47A9-A959-7907BB731811}" type="datetimeFigureOut">
              <a:rPr lang="fr-FR"/>
              <a:pPr>
                <a:defRPr/>
              </a:pPr>
              <a:t>24/01/2021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61002D5-13A1-459A-B5C5-B9FEB37C91D1}" type="slidenum">
              <a:rPr lang="fr-FR"/>
              <a:pPr>
                <a:defRPr/>
              </a:pPr>
              <a:t>‹Nº›</a:t>
            </a:fld>
            <a:endParaRPr lang="fr-FR"/>
          </a:p>
        </p:txBody>
      </p:sp>
    </p:spTree>
    <p:extLst>
      <p:ext uri="{BB962C8B-B14F-4D97-AF65-F5344CB8AC3E}">
        <p14:creationId xmlns:p14="http://schemas.microsoft.com/office/powerpoint/2010/main" val="3682232865"/>
      </p:ext>
    </p:extLst>
  </p:cSld>
  <p:clrMapOvr>
    <a:masterClrMapping/>
  </p:clrMapOvr>
  <p:transition spd="med" advTm="7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3C93FFD9-78B5-4612-9255-AA2B4D71AE4B}" type="datetimeFigureOut">
              <a:rPr lang="fr-FR"/>
              <a:pPr>
                <a:defRPr/>
              </a:pPr>
              <a:t>24/01/2021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62F0C2E-18D4-489C-81E5-A0EDE28F0A2C}" type="slidenum">
              <a:rPr lang="fr-FR"/>
              <a:pPr>
                <a:defRPr/>
              </a:pPr>
              <a:t>‹Nº›</a:t>
            </a:fld>
            <a:endParaRPr lang="fr-FR"/>
          </a:p>
        </p:txBody>
      </p:sp>
    </p:spTree>
    <p:extLst>
      <p:ext uri="{BB962C8B-B14F-4D97-AF65-F5344CB8AC3E}">
        <p14:creationId xmlns:p14="http://schemas.microsoft.com/office/powerpoint/2010/main" val="2956035212"/>
      </p:ext>
    </p:extLst>
  </p:cSld>
  <p:clrMapOvr>
    <a:masterClrMapping/>
  </p:clrMapOvr>
  <p:transition spd="med" advTm="7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07825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2DB71C6-A935-45A7-B6B1-80D17E69A061}" type="datetimeFigureOut">
              <a:rPr lang="fr-FR"/>
              <a:pPr>
                <a:defRPr/>
              </a:pPr>
              <a:t>24/01/2021</a:t>
            </a:fld>
            <a:endParaRPr lang="fr-FR"/>
          </a:p>
        </p:txBody>
      </p:sp>
      <p:sp>
        <p:nvSpPr>
          <p:cNvPr id="5" name="Espace réservé du pied de page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2378759-EEB8-432E-A3B5-24AE3B3461B6}"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randomBar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110" charset="0"/>
        </a:defRPr>
      </a:lvl2pPr>
      <a:lvl3pPr algn="ctr" rtl="0" eaLnBrk="1" fontAlgn="base" hangingPunct="1">
        <a:spcBef>
          <a:spcPct val="0"/>
        </a:spcBef>
        <a:spcAft>
          <a:spcPct val="0"/>
        </a:spcAft>
        <a:defRPr sz="4400">
          <a:solidFill>
            <a:schemeClr val="tx1"/>
          </a:solidFill>
          <a:latin typeface="Calibri" pitchFamily="-110" charset="0"/>
        </a:defRPr>
      </a:lvl3pPr>
      <a:lvl4pPr algn="ctr" rtl="0" eaLnBrk="1" fontAlgn="base" hangingPunct="1">
        <a:spcBef>
          <a:spcPct val="0"/>
        </a:spcBef>
        <a:spcAft>
          <a:spcPct val="0"/>
        </a:spcAft>
        <a:defRPr sz="4400">
          <a:solidFill>
            <a:schemeClr val="tx1"/>
          </a:solidFill>
          <a:latin typeface="Calibri" pitchFamily="-110" charset="0"/>
        </a:defRPr>
      </a:lvl4pPr>
      <a:lvl5pPr algn="ctr" rtl="0" eaLnBrk="1" fontAlgn="base" hangingPunct="1">
        <a:spcBef>
          <a:spcPct val="0"/>
        </a:spcBef>
        <a:spcAft>
          <a:spcPct val="0"/>
        </a:spcAft>
        <a:defRPr sz="4400">
          <a:solidFill>
            <a:schemeClr val="tx1"/>
          </a:solidFill>
          <a:latin typeface="Calibri" pitchFamily="-110" charset="0"/>
        </a:defRPr>
      </a:lvl5pPr>
      <a:lvl6pPr marL="457200" algn="ctr" rtl="0" eaLnBrk="1" fontAlgn="base" hangingPunct="1">
        <a:spcBef>
          <a:spcPct val="0"/>
        </a:spcBef>
        <a:spcAft>
          <a:spcPct val="0"/>
        </a:spcAft>
        <a:defRPr sz="4400">
          <a:solidFill>
            <a:schemeClr val="tx1"/>
          </a:solidFill>
          <a:latin typeface="Calibri" pitchFamily="-110" charset="0"/>
        </a:defRPr>
      </a:lvl6pPr>
      <a:lvl7pPr marL="914400" algn="ctr" rtl="0" eaLnBrk="1" fontAlgn="base" hangingPunct="1">
        <a:spcBef>
          <a:spcPct val="0"/>
        </a:spcBef>
        <a:spcAft>
          <a:spcPct val="0"/>
        </a:spcAft>
        <a:defRPr sz="4400">
          <a:solidFill>
            <a:schemeClr val="tx1"/>
          </a:solidFill>
          <a:latin typeface="Calibri" pitchFamily="-110" charset="0"/>
        </a:defRPr>
      </a:lvl7pPr>
      <a:lvl8pPr marL="1371600" algn="ctr" rtl="0" eaLnBrk="1" fontAlgn="base" hangingPunct="1">
        <a:spcBef>
          <a:spcPct val="0"/>
        </a:spcBef>
        <a:spcAft>
          <a:spcPct val="0"/>
        </a:spcAft>
        <a:defRPr sz="4400">
          <a:solidFill>
            <a:schemeClr val="tx1"/>
          </a:solidFill>
          <a:latin typeface="Calibri" pitchFamily="-110" charset="0"/>
        </a:defRPr>
      </a:lvl8pPr>
      <a:lvl9pPr marL="1828800" algn="ctr" rtl="0" eaLnBrk="1" fontAlgn="base" hangingPunct="1">
        <a:spcBef>
          <a:spcPct val="0"/>
        </a:spcBef>
        <a:spcAft>
          <a:spcPct val="0"/>
        </a:spcAft>
        <a:defRPr sz="4400">
          <a:solidFill>
            <a:schemeClr val="tx1"/>
          </a:solidFill>
          <a:latin typeface="Calibri" pitchFamily="-110"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6.gif"/><Relationship Id="rId4" Type="http://schemas.openxmlformats.org/officeDocument/2006/relationships/image" Target="../media/image2.gif"/></Relationships>
</file>

<file path=ppt/slides/_rels/slide25.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6fb03e86-5f70-4a1f-8a47-a92aae5939ca.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08487" y="268287"/>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1002603" y="627534"/>
            <a:ext cx="7180171" cy="923330"/>
          </a:xfrm>
          <a:prstGeom prst="rect">
            <a:avLst/>
          </a:prstGeom>
          <a:noFill/>
        </p:spPr>
        <p:txBody>
          <a:bodyPr wrap="none" lIns="91440" tIns="45720" rIns="91440" bIns="45720">
            <a:spAutoFit/>
          </a:bodyPr>
          <a:lstStyle/>
          <a:p>
            <a:pPr algn="ctr"/>
            <a:r>
              <a:rPr lang="es-ES"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Bauhaus 93" pitchFamily="82" charset="0"/>
              </a:rPr>
              <a:t>El corazón del </a:t>
            </a:r>
            <a:r>
              <a:rPr lang="es-E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Bauhaus 93" pitchFamily="82" charset="0"/>
              </a:rPr>
              <a:t>I</a:t>
            </a:r>
            <a:r>
              <a:rPr lang="es-ES"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Bauhaus 93" pitchFamily="82" charset="0"/>
              </a:rPr>
              <a:t>nvierno</a:t>
            </a:r>
            <a:endParaRPr lang="es-E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cSld>
  <p:clrMapOvr>
    <a:masterClrMapping/>
  </p:clrMapOvr>
  <p:transition spd="med" advTm="10000">
    <p:randomBar dir="vert"/>
    <p:sndAc>
      <p:stSnd>
        <p:snd r:embed="rId2" name="Celine Dion - Power of Love.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ce9aacd-39b1-4890-8a36-2faea6270eb2.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2"/>
          <p:cNvSpPr>
            <a:spLocks noChangeArrowheads="1"/>
          </p:cNvSpPr>
          <p:nvPr/>
        </p:nvSpPr>
        <p:spPr bwMode="auto">
          <a:xfrm>
            <a:off x="179388" y="339725"/>
            <a:ext cx="83534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a:latin typeface="Calibri" pitchFamily="34" charset="0"/>
              </a:rPr>
              <a:t/>
            </a:r>
            <a:br>
              <a:rPr lang="fr-FR">
                <a:latin typeface="Calibri" pitchFamily="34" charset="0"/>
              </a:rPr>
            </a:br>
            <a:endParaRPr lang="fr-FR">
              <a:latin typeface="Calibri" pitchFamily="34" charset="0"/>
            </a:endParaRPr>
          </a:p>
        </p:txBody>
      </p:sp>
      <p:pic>
        <p:nvPicPr>
          <p:cNvPr id="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3077"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682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6250" y="4206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childTnLst>
                          </p:cTn>
                        </p:par>
                        <p:par>
                          <p:cTn id="8" fill="hold" nodeType="afterGroup">
                            <p:stCondLst>
                              <p:cond delay="3000"/>
                            </p:stCondLst>
                            <p:childTnLst>
                              <p:par>
                                <p:cTn id="9" presetID="8" presetClass="entr" presetSubtype="32" fill="hold" nodeType="afterEffect">
                                  <p:stCondLst>
                                    <p:cond delay="0"/>
                                  </p:stCondLst>
                                  <p:childTnLst>
                                    <p:set>
                                      <p:cBhvr additive="repl">
                                        <p:cTn id="10" dur="1" fill="hold">
                                          <p:stCondLst>
                                            <p:cond delay="0"/>
                                          </p:stCondLst>
                                        </p:cTn>
                                        <p:tgtEl>
                                          <p:spTgt spid="4"/>
                                        </p:tgtEl>
                                        <p:attrNameLst>
                                          <p:attrName>style.visibility</p:attrName>
                                        </p:attrNameLst>
                                      </p:cBhvr>
                                      <p:to>
                                        <p:strVal val="visible"/>
                                      </p:to>
                                    </p:set>
                                    <p:animEffect transition="in" filter="diamond(out)">
                                      <p:cBhvr additive="repl">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577fdf7f-84e8-45ba-a78d-8c549b10a60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32" fill="hold" nodeType="clickEffect">
                                  <p:stCondLst>
                                    <p:cond delay="0"/>
                                  </p:stCondLst>
                                  <p:childTnLst>
                                    <p:set>
                                      <p:cBhvr additive="repl">
                                        <p:cTn id="6" dur="1" fill="hold">
                                          <p:stCondLst>
                                            <p:cond delay="0"/>
                                          </p:stCondLst>
                                        </p:cTn>
                                        <p:tgtEl>
                                          <p:spTgt spid="3"/>
                                        </p:tgtEl>
                                        <p:attrNameLst>
                                          <p:attrName>style.visibility</p:attrName>
                                        </p:attrNameLst>
                                      </p:cBhvr>
                                      <p:to>
                                        <p:strVal val="visible"/>
                                      </p:to>
                                    </p:set>
                                    <p:animEffect transition="in" filter="diamond(out)">
                                      <p:cBhvr additive="repl">
                                        <p:cTn id="7" dur="5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nodeType="clickEffect">
                                  <p:stCondLst>
                                    <p:cond delay="0"/>
                                  </p:stCondLst>
                                  <p:childTnLst>
                                    <p:set>
                                      <p:cBhvr additive="repl">
                                        <p:cTn id="11" dur="1" fill="hold">
                                          <p:stCondLst>
                                            <p:cond delay="0"/>
                                          </p:stCondLst>
                                        </p:cTn>
                                        <p:tgtEl>
                                          <p:spTgt spid="4"/>
                                        </p:tgtEl>
                                        <p:attrNameLst>
                                          <p:attrName>style.visibility</p:attrName>
                                        </p:attrNameLst>
                                      </p:cBhvr>
                                      <p:to>
                                        <p:strVal val="visible"/>
                                      </p:to>
                                    </p:set>
                                    <p:animEffect transition="in" filter="box(out)">
                                      <p:cBhvr additive="repl">
                                        <p:cTn id="12" dur="5000"/>
                                        <p:tgtEl>
                                          <p:spTgt spid="4"/>
                                        </p:tgtEl>
                                      </p:cBhvr>
                                    </p:animEffect>
                                  </p:childTnLst>
                                </p:cTn>
                              </p:par>
                              <p:par>
                                <p:cTn id="13" presetID="17" presetClass="entr" presetSubtype="2" fill="hold" nodeType="withEffect">
                                  <p:stCondLst>
                                    <p:cond delay="0"/>
                                  </p:stCondLst>
                                  <p:childTnLst>
                                    <p:set>
                                      <p:cBhvr additive="repl">
                                        <p:cTn id="14" dur="1" fill="hold">
                                          <p:stCondLst>
                                            <p:cond delay="0"/>
                                          </p:stCondLst>
                                        </p:cTn>
                                        <p:tgtEl>
                                          <p:spTgt spid="4"/>
                                        </p:tgtEl>
                                        <p:attrNameLst>
                                          <p:attrName>style.visibility</p:attrName>
                                        </p:attrNameLst>
                                      </p:cBhvr>
                                      <p:to>
                                        <p:strVal val="visible"/>
                                      </p:to>
                                    </p:set>
                                    <p:anim calcmode="lin" valueType="num">
                                      <p:cBhvr additive="repl">
                                        <p:cTn id="15" dur="5000" fill="hold"/>
                                        <p:tgtEl>
                                          <p:spTgt spid="4"/>
                                        </p:tgtEl>
                                        <p:attrNameLst>
                                          <p:attrName>ppt_x</p:attrName>
                                        </p:attrNameLst>
                                      </p:cBhvr>
                                      <p:tavLst>
                                        <p:tav tm="100000">
                                          <p:val>
                                            <p:strVal val="#ppt_x+#ppt_w/2"/>
                                          </p:val>
                                        </p:tav>
                                        <p:tav>
                                          <p:val>
                                            <p:strVal val="#ppt_x"/>
                                          </p:val>
                                        </p:tav>
                                      </p:tavLst>
                                    </p:anim>
                                    <p:anim calcmode="lin" valueType="num">
                                      <p:cBhvr additive="repl">
                                        <p:cTn id="16" dur="5000" fill="hold"/>
                                        <p:tgtEl>
                                          <p:spTgt spid="4"/>
                                        </p:tgtEl>
                                        <p:attrNameLst>
                                          <p:attrName>ppt_y</p:attrName>
                                        </p:attrNameLst>
                                      </p:cBhvr>
                                      <p:tavLst>
                                        <p:tav tm="100000">
                                          <p:val>
                                            <p:strVal val="#ppt_y"/>
                                          </p:val>
                                        </p:tav>
                                        <p:tav>
                                          <p:val>
                                            <p:strVal val="#ppt_y"/>
                                          </p:val>
                                        </p:tav>
                                      </p:tavLst>
                                    </p:anim>
                                    <p:anim calcmode="lin" valueType="num">
                                      <p:cBhvr additive="repl">
                                        <p:cTn id="17" dur="5000" fill="hold"/>
                                        <p:tgtEl>
                                          <p:spTgt spid="4"/>
                                        </p:tgtEl>
                                        <p:attrNameLst>
                                          <p:attrName>ppt_w</p:attrName>
                                        </p:attrNameLst>
                                      </p:cBhvr>
                                      <p:tavLst>
                                        <p:tav tm="100000">
                                          <p:val>
                                            <p:fltVal val="0"/>
                                          </p:val>
                                        </p:tav>
                                        <p:tav>
                                          <p:val>
                                            <p:strVal val="#ppt_w"/>
                                          </p:val>
                                        </p:tav>
                                      </p:tavLst>
                                    </p:anim>
                                    <p:anim calcmode="lin" valueType="num">
                                      <p:cBhvr additive="repl">
                                        <p:cTn id="18" dur="5000" fill="hold"/>
                                        <p:tgtEl>
                                          <p:spTgt spid="4"/>
                                        </p:tgtEl>
                                        <p:attrNameLst>
                                          <p:attrName>ppt_h</p:attrName>
                                        </p:attrNameLst>
                                      </p:cBhvr>
                                      <p:tavLst>
                                        <p:tav tm="100000">
                                          <p:val>
                                            <p:strVal val="#ppt_h"/>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727c86-d7fc-4145-b01a-b0a6da12aeed.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xit" presetSubtype="0" decel="100000" fill="hold" nodeType="clickEffect">
                                  <p:stCondLst>
                                    <p:cond delay="0"/>
                                  </p:stCondLst>
                                  <p:childTnLst>
                                    <p:anim calcmode="lin" valueType="num">
                                      <p:cBhvr>
                                        <p:cTn id="6" dur="5000"/>
                                        <p:tgtEl>
                                          <p:spTgt spid="3"/>
                                        </p:tgtEl>
                                        <p:attrNameLst>
                                          <p:attrName>ppt_w</p:attrName>
                                        </p:attrNameLst>
                                      </p:cBhvr>
                                      <p:tavLst>
                                        <p:tav tm="0">
                                          <p:val>
                                            <p:strVal val="ppt_w"/>
                                          </p:val>
                                        </p:tav>
                                        <p:tav tm="100000">
                                          <p:val>
                                            <p:strVal val="ppt_w*0.05"/>
                                          </p:val>
                                        </p:tav>
                                      </p:tavLst>
                                    </p:anim>
                                    <p:anim calcmode="lin" valueType="num">
                                      <p:cBhvr>
                                        <p:cTn id="7" dur="5000"/>
                                        <p:tgtEl>
                                          <p:spTgt spid="3"/>
                                        </p:tgtEl>
                                        <p:attrNameLst>
                                          <p:attrName>ppt_h</p:attrName>
                                        </p:attrNameLst>
                                      </p:cBhvr>
                                      <p:tavLst>
                                        <p:tav tm="0">
                                          <p:val>
                                            <p:strVal val="ppt_h"/>
                                          </p:val>
                                        </p:tav>
                                        <p:tav tm="100000">
                                          <p:val>
                                            <p:strVal val="ppt_h"/>
                                          </p:val>
                                        </p:tav>
                                      </p:tavLst>
                                    </p:anim>
                                    <p:anim calcmode="lin" valueType="num">
                                      <p:cBhvr>
                                        <p:cTn id="8" dur="5000"/>
                                        <p:tgtEl>
                                          <p:spTgt spid="3"/>
                                        </p:tgtEl>
                                        <p:attrNameLst>
                                          <p:attrName>ppt_x</p:attrName>
                                        </p:attrNameLst>
                                      </p:cBhvr>
                                      <p:tavLst>
                                        <p:tav tm="0">
                                          <p:val>
                                            <p:strVal val="ppt_x"/>
                                          </p:val>
                                        </p:tav>
                                        <p:tav tm="100000">
                                          <p:val>
                                            <p:strVal val="ppt_x-.2"/>
                                          </p:val>
                                        </p:tav>
                                      </p:tavLst>
                                    </p:anim>
                                    <p:anim calcmode="lin" valueType="num">
                                      <p:cBhvr>
                                        <p:cTn id="9" dur="5000"/>
                                        <p:tgtEl>
                                          <p:spTgt spid="3"/>
                                        </p:tgtEl>
                                        <p:attrNameLst>
                                          <p:attrName>ppt_y</p:attrName>
                                        </p:attrNameLst>
                                      </p:cBhvr>
                                      <p:tavLst>
                                        <p:tav tm="0">
                                          <p:val>
                                            <p:strVal val="ppt_y"/>
                                          </p:val>
                                        </p:tav>
                                        <p:tav tm="100000">
                                          <p:val>
                                            <p:strVal val="ppt_y"/>
                                          </p:val>
                                        </p:tav>
                                      </p:tavLst>
                                    </p:anim>
                                    <p:animEffect transition="out" filter="fade">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53" presetClass="exit" presetSubtype="0" fill="hold" nodeType="clickEffect">
                                  <p:stCondLst>
                                    <p:cond delay="0"/>
                                  </p:stCondLst>
                                  <p:childTnLst>
                                    <p:anim calcmode="lin" valueType="num">
                                      <p:cBhvr>
                                        <p:cTn id="15" dur="5000"/>
                                        <p:tgtEl>
                                          <p:spTgt spid="2"/>
                                        </p:tgtEl>
                                        <p:attrNameLst>
                                          <p:attrName>ppt_w</p:attrName>
                                        </p:attrNameLst>
                                      </p:cBhvr>
                                      <p:tavLst>
                                        <p:tav tm="0">
                                          <p:val>
                                            <p:strVal val="ppt_w"/>
                                          </p:val>
                                        </p:tav>
                                        <p:tav tm="100000">
                                          <p:val>
                                            <p:fltVal val="0"/>
                                          </p:val>
                                        </p:tav>
                                      </p:tavLst>
                                    </p:anim>
                                    <p:anim calcmode="lin" valueType="num">
                                      <p:cBhvr>
                                        <p:cTn id="16" dur="5000"/>
                                        <p:tgtEl>
                                          <p:spTgt spid="2"/>
                                        </p:tgtEl>
                                        <p:attrNameLst>
                                          <p:attrName>ppt_h</p:attrName>
                                        </p:attrNameLst>
                                      </p:cBhvr>
                                      <p:tavLst>
                                        <p:tav tm="0">
                                          <p:val>
                                            <p:strVal val="ppt_h"/>
                                          </p:val>
                                        </p:tav>
                                        <p:tav tm="100000">
                                          <p:val>
                                            <p:fltVal val="0"/>
                                          </p:val>
                                        </p:tav>
                                      </p:tavLst>
                                    </p:anim>
                                    <p:animEffect transition="out" filter="fade">
                                      <p:cBhvr>
                                        <p:cTn id="17" dur="5000"/>
                                        <p:tgtEl>
                                          <p:spTgt spid="2"/>
                                        </p:tgtEl>
                                      </p:cBhvr>
                                    </p:animEffect>
                                    <p:set>
                                      <p:cBhvr>
                                        <p:cTn id="18"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5798f976-cffc-4d9e-a8fa-8e36f8685b0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3" descr="5798f976-cffc-4d9e-a8fa-8e36f8685b0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79388"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4" descr="5798f976-cffc-4d9e-a8fa-8e36f8685b0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2519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68313" y="339725"/>
            <a:ext cx="8351837"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ppt_x</p:attrName>
                                        </p:attrNameLst>
                                      </p:cBhvr>
                                      <p:tavLst>
                                        <p:tav tm="0">
                                          <p:val>
                                            <p:strVal val="#ppt_x+#ppt_w/2"/>
                                          </p:val>
                                        </p:tav>
                                        <p:tav tm="100000">
                                          <p:val>
                                            <p:strVal val="#ppt_x"/>
                                          </p:val>
                                        </p:tav>
                                      </p:tavLst>
                                    </p:anim>
                                    <p:anim calcmode="lin" valueType="num">
                                      <p:cBhvr>
                                        <p:cTn id="14" dur="5000" fill="hold"/>
                                        <p:tgtEl>
                                          <p:spTgt spid="5"/>
                                        </p:tgtEl>
                                        <p:attrNameLst>
                                          <p:attrName>ppt_y</p:attrName>
                                        </p:attrNameLst>
                                      </p:cBhvr>
                                      <p:tavLst>
                                        <p:tav tm="0">
                                          <p:val>
                                            <p:strVal val="#ppt_y"/>
                                          </p:val>
                                        </p:tav>
                                        <p:tav tm="100000">
                                          <p:val>
                                            <p:strVal val="#ppt_y"/>
                                          </p:val>
                                        </p:tav>
                                      </p:tavLst>
                                    </p:anim>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7071a8a9-1612-4a98-ab34-4254293201ed.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172"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3850" y="123825"/>
            <a:ext cx="8820150" cy="43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ppt_x</p:attrName>
                                        </p:attrNameLst>
                                      </p:cBhvr>
                                      <p:tavLst>
                                        <p:tav tm="0">
                                          <p:val>
                                            <p:strVal val="#ppt_x-.2"/>
                                          </p:val>
                                        </p:tav>
                                        <p:tav tm="100000">
                                          <p:val>
                                            <p:strVal val="#ppt_x"/>
                                          </p:val>
                                        </p:tav>
                                      </p:tavLst>
                                    </p:anim>
                                    <p:anim calcmode="lin" valueType="num">
                                      <p:cBhvr>
                                        <p:cTn id="8" dur="5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50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 presetClass="entr" presetSubtype="1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linds(horizontal)">
                                      <p:cBhvr>
                                        <p:cTn id="14" dur="5000"/>
                                        <p:tgtEl>
                                          <p:spTgt spid="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edge">
                                      <p:cBhvr>
                                        <p:cTn id="1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8886e86-ccac-448a-9ec6-3d203b4c4e3f.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xit" fill="hold" nodeType="withEffect">
                                  <p:stCondLst>
                                    <p:cond delay="0"/>
                                  </p:stCondLst>
                                  <p:childTnLst>
                                    <p:animEffect transition="out" filter="fade">
                                      <p:cBhvr additive="repl">
                                        <p:cTn id="6" dur="5000"/>
                                        <p:tgtEl>
                                          <p:spTgt spid="3"/>
                                        </p:tgtEl>
                                      </p:cBhvr>
                                    </p:animEffect>
                                    <p:anim calcmode="lin" valueType="num">
                                      <p:cBhvr additive="repl">
                                        <p:cTn id="7" dur="5000"/>
                                        <p:tgtEl>
                                          <p:spTgt spid="3"/>
                                        </p:tgtEl>
                                        <p:attrNameLst>
                                          <p:attrName>ppt_x</p:attrName>
                                        </p:attrNameLst>
                                      </p:cBhvr>
                                      <p:tavLst>
                                        <p:tav tm="100000">
                                          <p:val>
                                            <p:strVal val="#ppt_x"/>
                                          </p:val>
                                        </p:tav>
                                        <p:tav>
                                          <p:val>
                                            <p:strVal val="#ppt_x"/>
                                          </p:val>
                                        </p:tav>
                                      </p:tavLst>
                                    </p:anim>
                                    <p:anim calcmode="lin" valueType="num">
                                      <p:cBhvr additive="repl">
                                        <p:cTn id="8" dur="5000"/>
                                        <p:tgtEl>
                                          <p:spTgt spid="3"/>
                                        </p:tgtEl>
                                        <p:attrNameLst>
                                          <p:attrName>ppt_y</p:attrName>
                                        </p:attrNameLst>
                                      </p:cBhvr>
                                      <p:tavLst>
                                        <p:tav tm="100000">
                                          <p:val>
                                            <p:strVal val="#ppt_y"/>
                                          </p:val>
                                        </p:tav>
                                        <p:tav>
                                          <p:val>
                                            <p:strVal val="#ppt_y+.1"/>
                                          </p:val>
                                        </p:tav>
                                      </p:tavLst>
                                    </p:anim>
                                    <p:set>
                                      <p:cBhvr additive="repl">
                                        <p:cTn id="9" dur="1" fill="hold">
                                          <p:stCondLst>
                                            <p:cond delay="4999"/>
                                          </p:stCondLst>
                                        </p:cTn>
                                        <p:tgtEl>
                                          <p:spTgt spid="3"/>
                                        </p:tgtEl>
                                        <p:attrNameLst>
                                          <p:attrName>style.visibility</p:attrName>
                                        </p:attrNameLst>
                                      </p:cBhvr>
                                      <p:to>
                                        <p:strVal val="hidden"/>
                                      </p:to>
                                    </p:set>
                                  </p:childTnLst>
                                </p:cTn>
                              </p:par>
                              <p:par>
                                <p:cTn id="10" presetID="21"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8)">
                                      <p:cBhvr>
                                        <p:cTn id="1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356b56-f49f-430a-97a0-faf7f8150976.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xit" presetSubtype="0" fill="hold" nodeType="clickEffect">
                                  <p:stCondLst>
                                    <p:cond delay="0"/>
                                  </p:stCondLst>
                                  <p:childTnLst>
                                    <p:animEffect transition="out" filter="fade">
                                      <p:cBhvr>
                                        <p:cTn id="6" dur="4000" accel="100000">
                                          <p:stCondLst>
                                            <p:cond delay="1000"/>
                                          </p:stCondLst>
                                        </p:cTn>
                                        <p:tgtEl>
                                          <p:spTgt spid="4"/>
                                        </p:tgtEl>
                                      </p:cBhvr>
                                    </p:animEffect>
                                    <p:anim calcmode="lin" valueType="num">
                                      <p:cBhvr>
                                        <p:cTn id="7" dur="4000" accel="100000">
                                          <p:stCondLst>
                                            <p:cond delay="1000"/>
                                          </p:stCondLst>
                                        </p:cTn>
                                        <p:tgtEl>
                                          <p:spTgt spid="4"/>
                                        </p:tgtEl>
                                        <p:attrNameLst>
                                          <p:attrName>style.rotation</p:attrName>
                                        </p:attrNameLst>
                                      </p:cBhvr>
                                      <p:tavLst>
                                        <p:tav tm="0">
                                          <p:val>
                                            <p:fltVal val="0"/>
                                          </p:val>
                                        </p:tav>
                                        <p:tav tm="100000">
                                          <p:val>
                                            <p:fltVal val="-90"/>
                                          </p:val>
                                        </p:tav>
                                      </p:tavLst>
                                    </p:anim>
                                    <p:anim calcmode="lin" valueType="num">
                                      <p:cBhvr>
                                        <p:cTn id="8" dur="1000" decel="100000"/>
                                        <p:tgtEl>
                                          <p:spTgt spid="4"/>
                                        </p:tgtEl>
                                        <p:attrNameLst>
                                          <p:attrName>ppt_x</p:attrName>
                                        </p:attrNameLst>
                                      </p:cBhvr>
                                      <p:tavLst>
                                        <p:tav tm="0">
                                          <p:val>
                                            <p:strVal val="ppt_x"/>
                                          </p:val>
                                        </p:tav>
                                        <p:tav tm="100000">
                                          <p:val>
                                            <p:strVal val="ppt_x-0.05"/>
                                          </p:val>
                                        </p:tav>
                                      </p:tavLst>
                                    </p:anim>
                                    <p:anim calcmode="lin" valueType="num">
                                      <p:cBhvr>
                                        <p:cTn id="9" dur="1000" decel="100000"/>
                                        <p:tgtEl>
                                          <p:spTgt spid="4"/>
                                        </p:tgtEl>
                                        <p:attrNameLst>
                                          <p:attrName>ppt_y</p:attrName>
                                        </p:attrNameLst>
                                      </p:cBhvr>
                                      <p:tavLst>
                                        <p:tav tm="0">
                                          <p:val>
                                            <p:strVal val="ppt_y"/>
                                          </p:val>
                                        </p:tav>
                                        <p:tav tm="100000">
                                          <p:val>
                                            <p:strVal val="ppt_y+0.1"/>
                                          </p:val>
                                        </p:tav>
                                      </p:tavLst>
                                    </p:anim>
                                    <p:anim calcmode="lin" valueType="num">
                                      <p:cBhvr>
                                        <p:cTn id="10" dur="4000" accel="100000">
                                          <p:stCondLst>
                                            <p:cond delay="1000"/>
                                          </p:stCondLst>
                                        </p:cTn>
                                        <p:tgtEl>
                                          <p:spTgt spid="4"/>
                                        </p:tgtEl>
                                        <p:attrNameLst>
                                          <p:attrName>ppt_x</p:attrName>
                                        </p:attrNameLst>
                                      </p:cBhvr>
                                      <p:tavLst>
                                        <p:tav tm="0">
                                          <p:val>
                                            <p:strVal val="ppt_x"/>
                                          </p:val>
                                        </p:tav>
                                        <p:tav tm="100000">
                                          <p:val>
                                            <p:strVal val="ppt_x+0.4+0.05"/>
                                          </p:val>
                                        </p:tav>
                                      </p:tavLst>
                                    </p:anim>
                                    <p:anim calcmode="lin" valueType="num">
                                      <p:cBhvr>
                                        <p:cTn id="11" dur="4000" accel="100000">
                                          <p:stCondLst>
                                            <p:cond delay="1000"/>
                                          </p:stCondLst>
                                        </p:cTn>
                                        <p:tgtEl>
                                          <p:spTgt spid="4"/>
                                        </p:tgtEl>
                                        <p:attrNameLst>
                                          <p:attrName>ppt_y</p:attrName>
                                        </p:attrNameLst>
                                      </p:cBhvr>
                                      <p:tavLst>
                                        <p:tav tm="0">
                                          <p:val>
                                            <p:strVal val="ppt_y"/>
                                          </p:val>
                                        </p:tav>
                                        <p:tav tm="100000">
                                          <p:val>
                                            <p:strVal val="ppt_y-0.4-0.1"/>
                                          </p:val>
                                        </p:tav>
                                      </p:tavLst>
                                    </p:anim>
                                    <p:set>
                                      <p:cBhvr>
                                        <p:cTn id="12" dur="1" fill="hold">
                                          <p:stCondLst>
                                            <p:cond delay="4999"/>
                                          </p:stCondLst>
                                        </p:cTn>
                                        <p:tgtEl>
                                          <p:spTgt spid="4"/>
                                        </p:tgtEl>
                                        <p:attrNameLst>
                                          <p:attrName>style.visibility</p:attrName>
                                        </p:attrNameLst>
                                      </p:cBhvr>
                                      <p:to>
                                        <p:strVal val="hidden"/>
                                      </p:to>
                                    </p:set>
                                  </p:childTnLst>
                                </p:cTn>
                              </p:par>
                            </p:childTnLst>
                          </p:cTn>
                        </p:par>
                        <p:par>
                          <p:cTn id="13" fill="hold" nodeType="afterGroup">
                            <p:stCondLst>
                              <p:cond delay="5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313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4" descr="409313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3850" y="2682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0"/>
                                        <p:tgtEl>
                                          <p:spTgt spid="2"/>
                                        </p:tgtEl>
                                      </p:cBhvr>
                                    </p:animEffect>
                                  </p:childTnLst>
                                </p:cTn>
                              </p:par>
                            </p:childTnLst>
                          </p:cTn>
                        </p:par>
                        <p:par>
                          <p:cTn id="8" fill="hold" nodeType="afterGroup">
                            <p:stCondLst>
                              <p:cond delay="5000"/>
                            </p:stCondLst>
                            <p:childTnLst>
                              <p:par>
                                <p:cTn id="9" presetID="17" presetClass="entr" presetSubtype="1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fltVal val="0"/>
                                          </p:val>
                                        </p:tav>
                                        <p:tav tm="100000">
                                          <p:val>
                                            <p:strVal val="#ppt_w"/>
                                          </p:val>
                                        </p:tav>
                                      </p:tavLst>
                                    </p:anim>
                                    <p:anim calcmode="lin" valueType="num">
                                      <p:cBhvr>
                                        <p:cTn id="12"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3710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2" descr="413710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4491038" y="0"/>
            <a:ext cx="46529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3" descr="413710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46529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0" fill="hold"/>
                                        <p:tgtEl>
                                          <p:spTgt spid="2"/>
                                        </p:tgtEl>
                                        <p:attrNameLst>
                                          <p:attrName>ppt_w</p:attrName>
                                        </p:attrNameLst>
                                      </p:cBhvr>
                                      <p:tavLst>
                                        <p:tav tm="0">
                                          <p:val>
                                            <p:fltVal val="0"/>
                                          </p:val>
                                        </p:tav>
                                        <p:tav tm="100000">
                                          <p:val>
                                            <p:strVal val="#ppt_w"/>
                                          </p:val>
                                        </p:tav>
                                      </p:tavLst>
                                    </p:anim>
                                    <p:anim calcmode="lin" valueType="num">
                                      <p:cBhvr>
                                        <p:cTn id="14" dur="5000" fill="hold"/>
                                        <p:tgtEl>
                                          <p:spTgt spid="2"/>
                                        </p:tgtEl>
                                        <p:attrNameLst>
                                          <p:attrName>ppt_h</p:attrName>
                                        </p:attrNameLst>
                                      </p:cBhvr>
                                      <p:tavLst>
                                        <p:tav tm="0">
                                          <p:val>
                                            <p:strVal val="#ppt_h"/>
                                          </p:val>
                                        </p:tav>
                                        <p:tav tm="100000">
                                          <p:val>
                                            <p:strVal val="#ppt_h"/>
                                          </p:val>
                                        </p:tav>
                                      </p:tavLst>
                                    </p:anim>
                                  </p:childTnLst>
                                </p:cTn>
                              </p:par>
                              <p:par>
                                <p:cTn id="15" presetID="17" presetClass="exit" presetSubtype="2" fill="hold" nodeType="withEffect">
                                  <p:stCondLst>
                                    <p:cond delay="0"/>
                                  </p:stCondLst>
                                  <p:childTnLst>
                                    <p:anim calcmode="lin" valueType="num">
                                      <p:cBhvr>
                                        <p:cTn id="16" dur="5000"/>
                                        <p:tgtEl>
                                          <p:spTgt spid="3"/>
                                        </p:tgtEl>
                                        <p:attrNameLst>
                                          <p:attrName>ppt_x</p:attrName>
                                        </p:attrNameLst>
                                      </p:cBhvr>
                                      <p:tavLst>
                                        <p:tav tm="0">
                                          <p:val>
                                            <p:strVal val="ppt_x"/>
                                          </p:val>
                                        </p:tav>
                                        <p:tav tm="100000">
                                          <p:val>
                                            <p:strVal val="ppt_x+ppt_w/2"/>
                                          </p:val>
                                        </p:tav>
                                      </p:tavLst>
                                    </p:anim>
                                    <p:anim calcmode="lin" valueType="num">
                                      <p:cBhvr>
                                        <p:cTn id="17" dur="5000"/>
                                        <p:tgtEl>
                                          <p:spTgt spid="3"/>
                                        </p:tgtEl>
                                        <p:attrNameLst>
                                          <p:attrName>ppt_y</p:attrName>
                                        </p:attrNameLst>
                                      </p:cBhvr>
                                      <p:tavLst>
                                        <p:tav tm="0">
                                          <p:val>
                                            <p:strVal val="ppt_y"/>
                                          </p:val>
                                        </p:tav>
                                        <p:tav tm="100000">
                                          <p:val>
                                            <p:strVal val="ppt_y"/>
                                          </p:val>
                                        </p:tav>
                                      </p:tavLst>
                                    </p:anim>
                                    <p:anim calcmode="lin" valueType="num">
                                      <p:cBhvr>
                                        <p:cTn id="18" dur="5000"/>
                                        <p:tgtEl>
                                          <p:spTgt spid="3"/>
                                        </p:tgtEl>
                                        <p:attrNameLst>
                                          <p:attrName>ppt_w</p:attrName>
                                        </p:attrNameLst>
                                      </p:cBhvr>
                                      <p:tavLst>
                                        <p:tav tm="0">
                                          <p:val>
                                            <p:strVal val="ppt_w"/>
                                          </p:val>
                                        </p:tav>
                                        <p:tav tm="100000">
                                          <p:val>
                                            <p:fltVal val="0"/>
                                          </p:val>
                                        </p:tav>
                                      </p:tavLst>
                                    </p:anim>
                                    <p:anim calcmode="lin" valueType="num">
                                      <p:cBhvr>
                                        <p:cTn id="19" dur="5000"/>
                                        <p:tgtEl>
                                          <p:spTgt spid="3"/>
                                        </p:tgtEl>
                                        <p:attrNameLst>
                                          <p:attrName>ppt_h</p:attrName>
                                        </p:attrNameLst>
                                      </p:cBhvr>
                                      <p:tavLst>
                                        <p:tav tm="0">
                                          <p:val>
                                            <p:strVal val="ppt_h"/>
                                          </p:val>
                                        </p:tav>
                                        <p:tav tm="100000">
                                          <p:val>
                                            <p:strVal val="ppt_h"/>
                                          </p:val>
                                        </p:tav>
                                      </p:tavLst>
                                    </p:anim>
                                    <p:set>
                                      <p:cBhvr>
                                        <p:cTn id="2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413867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additive="repl">
                                        <p:cTn id="6" dur="1" fill="hold">
                                          <p:stCondLst>
                                            <p:cond delay="0"/>
                                          </p:stCondLst>
                                        </p:cTn>
                                        <p:tgtEl>
                                          <p:spTgt spid="3"/>
                                        </p:tgtEl>
                                        <p:attrNameLst>
                                          <p:attrName>style.visibility</p:attrName>
                                        </p:attrNameLst>
                                      </p:cBhvr>
                                      <p:to>
                                        <p:strVal val="visible"/>
                                      </p:to>
                                    </p:set>
                                    <p:animEffect transition="in" filter="barn(outHorizontal)">
                                      <p:cBhvr additive="repl">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5098616-d7c4-4d23-8c44-e78bd2e8d65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6"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682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5000"/>
                                        <p:tgtEl>
                                          <p:spTgt spid="2"/>
                                        </p:tgtEl>
                                      </p:cBhvr>
                                    </p:animEffect>
                                  </p:childTnLst>
                                </p:cTn>
                              </p:par>
                              <p:par>
                                <p:cTn id="8" presetID="54" presetClass="exit" presetSubtype="0" decel="10000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strVal val="ppt_w*0.05"/>
                                          </p:val>
                                        </p:tav>
                                      </p:tavLst>
                                    </p:anim>
                                    <p:anim calcmode="lin" valueType="num">
                                      <p:cBhvr>
                                        <p:cTn id="10" dur="5000"/>
                                        <p:tgtEl>
                                          <p:spTgt spid="4"/>
                                        </p:tgtEl>
                                        <p:attrNameLst>
                                          <p:attrName>ppt_h</p:attrName>
                                        </p:attrNameLst>
                                      </p:cBhvr>
                                      <p:tavLst>
                                        <p:tav tm="0">
                                          <p:val>
                                            <p:strVal val="ppt_h"/>
                                          </p:val>
                                        </p:tav>
                                        <p:tav tm="100000">
                                          <p:val>
                                            <p:strVal val="ppt_h"/>
                                          </p:val>
                                        </p:tav>
                                      </p:tavLst>
                                    </p:anim>
                                    <p:anim calcmode="lin" valueType="num">
                                      <p:cBhvr>
                                        <p:cTn id="11" dur="5000"/>
                                        <p:tgtEl>
                                          <p:spTgt spid="4"/>
                                        </p:tgtEl>
                                        <p:attrNameLst>
                                          <p:attrName>ppt_x</p:attrName>
                                        </p:attrNameLst>
                                      </p:cBhvr>
                                      <p:tavLst>
                                        <p:tav tm="0">
                                          <p:val>
                                            <p:strVal val="ppt_x"/>
                                          </p:val>
                                        </p:tav>
                                        <p:tav tm="100000">
                                          <p:val>
                                            <p:strVal val="ppt_x-.2"/>
                                          </p:val>
                                        </p:tav>
                                      </p:tavLst>
                                    </p:anim>
                                    <p:anim calcmode="lin" valueType="num">
                                      <p:cBhvr>
                                        <p:cTn id="12" dur="5000"/>
                                        <p:tgtEl>
                                          <p:spTgt spid="4"/>
                                        </p:tgtEl>
                                        <p:attrNameLst>
                                          <p:attrName>ppt_y</p:attrName>
                                        </p:attrNameLst>
                                      </p:cBhvr>
                                      <p:tavLst>
                                        <p:tav tm="0">
                                          <p:val>
                                            <p:strVal val="ppt_y"/>
                                          </p:val>
                                        </p:tav>
                                        <p:tav tm="100000">
                                          <p:val>
                                            <p:strVal val="ppt_y"/>
                                          </p:val>
                                        </p:tav>
                                      </p:tavLst>
                                    </p:anim>
                                    <p:animEffect transition="out" filter="fade">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024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2" descr="408024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xit" presetSubtype="0" accel="100000" fill="hold" nodeType="afterEffect">
                                  <p:stCondLst>
                                    <p:cond delay="0"/>
                                  </p:stCondLst>
                                  <p:childTnLst>
                                    <p:anim calcmode="lin" valueType="num">
                                      <p:cBhvr>
                                        <p:cTn id="6" dur="5000"/>
                                        <p:tgtEl>
                                          <p:spTgt spid="2"/>
                                        </p:tgtEl>
                                        <p:attrNameLst>
                                          <p:attrName>ppt_w</p:attrName>
                                        </p:attrNameLst>
                                      </p:cBhvr>
                                      <p:tavLst>
                                        <p:tav tm="0">
                                          <p:val>
                                            <p:strVal val="ppt_w"/>
                                          </p:val>
                                        </p:tav>
                                        <p:tav tm="100000">
                                          <p:val>
                                            <p:strVal val="ppt_w+.3"/>
                                          </p:val>
                                        </p:tav>
                                      </p:tavLst>
                                    </p:anim>
                                    <p:anim calcmode="lin" valueType="num">
                                      <p:cBhvr>
                                        <p:cTn id="7" dur="5000"/>
                                        <p:tgtEl>
                                          <p:spTgt spid="2"/>
                                        </p:tgtEl>
                                        <p:attrNameLst>
                                          <p:attrName>ppt_h</p:attrName>
                                        </p:attrNameLst>
                                      </p:cBhvr>
                                      <p:tavLst>
                                        <p:tav tm="0">
                                          <p:val>
                                            <p:strVal val="ppt_h"/>
                                          </p:val>
                                        </p:tav>
                                        <p:tav tm="100000">
                                          <p:val>
                                            <p:strVal val="ppt_h"/>
                                          </p:val>
                                        </p:tav>
                                      </p:tavLst>
                                    </p:anim>
                                    <p:animEffect transition="out" filter="fade">
                                      <p:cBhvr>
                                        <p:cTn id="8" dur="5000"/>
                                        <p:tgtEl>
                                          <p:spTgt spid="2"/>
                                        </p:tgtEl>
                                      </p:cBhvr>
                                    </p:animEffect>
                                    <p:set>
                                      <p:cBhvr>
                                        <p:cTn id="9" dur="1" fill="hold">
                                          <p:stCondLst>
                                            <p:cond delay="4999"/>
                                          </p:stCondLst>
                                        </p:cTn>
                                        <p:tgtEl>
                                          <p:spTgt spid="2"/>
                                        </p:tgtEl>
                                        <p:attrNameLst>
                                          <p:attrName>style.visibility</p:attrName>
                                        </p:attrNameLst>
                                      </p:cBhvr>
                                      <p:to>
                                        <p:strVal val="hidden"/>
                                      </p:to>
                                    </p:set>
                                  </p:childTnLst>
                                </p:cTn>
                              </p:par>
                              <p:par>
                                <p:cTn id="10" presetID="17" presetClass="entr" presetSubtype="1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ppt_w</p:attrName>
                                        </p:attrNameLst>
                                      </p:cBhvr>
                                      <p:tavLst>
                                        <p:tav tm="0">
                                          <p:val>
                                            <p:fltVal val="0"/>
                                          </p:val>
                                        </p:tav>
                                        <p:tav tm="100000">
                                          <p:val>
                                            <p:strVal val="#ppt_w"/>
                                          </p:val>
                                        </p:tav>
                                      </p:tavLst>
                                    </p:anim>
                                    <p:anim calcmode="lin" valueType="num">
                                      <p:cBhvr>
                                        <p:cTn id="13" dur="5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69215101-5da8-45c8-8920-c3ff3fe3617e.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4"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682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6250" y="4206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2" fill="hold" nodeType="withEffect">
                                  <p:stCondLst>
                                    <p:cond delay="0"/>
                                  </p:stCondLst>
                                  <p:childTnLst>
                                    <p:set>
                                      <p:cBhvr additive="repl">
                                        <p:cTn id="6" dur="1" fill="hold">
                                          <p:stCondLst>
                                            <p:cond delay="0"/>
                                          </p:stCondLst>
                                        </p:cTn>
                                        <p:tgtEl>
                                          <p:spTgt spid="3"/>
                                        </p:tgtEl>
                                        <p:attrNameLst>
                                          <p:attrName>style.visibility</p:attrName>
                                        </p:attrNameLst>
                                      </p:cBhvr>
                                      <p:to>
                                        <p:strVal val="visible"/>
                                      </p:to>
                                    </p:set>
                                    <p:animEffect transition="in" filter="wheel(2)">
                                      <p:cBhvr additive="repl">
                                        <p:cTn id="7" dur="5000"/>
                                        <p:tgtEl>
                                          <p:spTgt spid="3"/>
                                        </p:tgtEl>
                                      </p:cBhvr>
                                    </p:animEffect>
                                  </p:childTnLst>
                                </p:cTn>
                              </p:par>
                              <p:par>
                                <p:cTn id="8" presetID="31" presetClass="entr" presetSubtype="0" fill="hold" nodeType="withEffect">
                                  <p:stCondLst>
                                    <p:cond delay="0"/>
                                  </p:stCondLst>
                                  <p:iterate type="lt">
                                    <p:tmPct val="5000"/>
                                  </p:iterate>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fltVal val="0"/>
                                          </p:val>
                                        </p:tav>
                                        <p:tav tm="100000">
                                          <p:val>
                                            <p:strVal val="#ppt_w"/>
                                          </p:val>
                                        </p:tav>
                                      </p:tavLst>
                                    </p:anim>
                                    <p:anim calcmode="lin" valueType="num">
                                      <p:cBhvr>
                                        <p:cTn id="11" dur="5000" fill="hold"/>
                                        <p:tgtEl>
                                          <p:spTgt spid="2"/>
                                        </p:tgtEl>
                                        <p:attrNameLst>
                                          <p:attrName>ppt_h</p:attrName>
                                        </p:attrNameLst>
                                      </p:cBhvr>
                                      <p:tavLst>
                                        <p:tav tm="0">
                                          <p:val>
                                            <p:fltVal val="0"/>
                                          </p:val>
                                        </p:tav>
                                        <p:tav tm="100000">
                                          <p:val>
                                            <p:strVal val="#ppt_h"/>
                                          </p:val>
                                        </p:tav>
                                      </p:tavLst>
                                    </p:anim>
                                    <p:anim calcmode="lin" valueType="num">
                                      <p:cBhvr>
                                        <p:cTn id="12" dur="5000" fill="hold"/>
                                        <p:tgtEl>
                                          <p:spTgt spid="2"/>
                                        </p:tgtEl>
                                        <p:attrNameLst>
                                          <p:attrName>style.rotation</p:attrName>
                                        </p:attrNameLst>
                                      </p:cBhvr>
                                      <p:tavLst>
                                        <p:tav tm="0">
                                          <p:val>
                                            <p:fltVal val="90"/>
                                          </p:val>
                                        </p:tav>
                                        <p:tav tm="100000">
                                          <p:val>
                                            <p:fltVal val="0"/>
                                          </p:val>
                                        </p:tav>
                                      </p:tavLst>
                                    </p:anim>
                                    <p:animEffect transition="in" filter="fade">
                                      <p:cBhvr>
                                        <p:cTn id="1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91646024-a170-412e-9f04-9ed16a0fae4b.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0"/>
            <a:ext cx="464343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6434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89"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682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additive="repl">
                                        <p:cTn id="6" dur="1" fill="hold">
                                          <p:stCondLst>
                                            <p:cond delay="0"/>
                                          </p:stCondLst>
                                        </p:cTn>
                                        <p:tgtEl>
                                          <p:spTgt spid="4"/>
                                        </p:tgtEl>
                                        <p:attrNameLst>
                                          <p:attrName>style.visibility</p:attrName>
                                        </p:attrNameLst>
                                      </p:cBhvr>
                                      <p:to>
                                        <p:strVal val="visible"/>
                                      </p:to>
                                    </p:set>
                                    <p:animEffect transition="in" filter="barn(outHorizontal)">
                                      <p:cBhvr additive="repl">
                                        <p:cTn id="7" dur="3000"/>
                                        <p:tgtEl>
                                          <p:spTgt spid="4"/>
                                        </p:tgtEl>
                                      </p:cBhvr>
                                    </p:animEffect>
                                  </p:childTnLst>
                                </p:cTn>
                              </p:par>
                              <p:par>
                                <p:cTn id="8" presetID="16" presetClass="entr" presetSubtype="42" fill="hold" nodeType="withEffect">
                                  <p:stCondLst>
                                    <p:cond delay="0"/>
                                  </p:stCondLst>
                                  <p:childTnLst>
                                    <p:set>
                                      <p:cBhvr additive="repl">
                                        <p:cTn id="9" dur="1" fill="hold">
                                          <p:stCondLst>
                                            <p:cond delay="0"/>
                                          </p:stCondLst>
                                        </p:cTn>
                                        <p:tgtEl>
                                          <p:spTgt spid="5"/>
                                        </p:tgtEl>
                                        <p:attrNameLst>
                                          <p:attrName>style.visibility</p:attrName>
                                        </p:attrNameLst>
                                      </p:cBhvr>
                                      <p:to>
                                        <p:strVal val="visible"/>
                                      </p:to>
                                    </p:set>
                                    <p:animEffect transition="in" filter="barn(outHorizontal)">
                                      <p:cBhvr additive="repl">
                                        <p:cTn id="10" dur="3000"/>
                                        <p:tgtEl>
                                          <p:spTgt spid="5"/>
                                        </p:tgtEl>
                                      </p:cBhvr>
                                    </p:animEffect>
                                  </p:childTnLst>
                                </p:cTn>
                              </p:par>
                            </p:childTnLst>
                          </p:cTn>
                        </p:par>
                        <p:par>
                          <p:cTn id="11" fill="hold" nodeType="afterGroup">
                            <p:stCondLst>
                              <p:cond delay="3000"/>
                            </p:stCondLst>
                            <p:childTnLst>
                              <p:par>
                                <p:cTn id="12" presetID="17" presetClass="exit" presetSubtype="8" fill="hold" nodeType="afterEffect">
                                  <p:stCondLst>
                                    <p:cond delay="0"/>
                                  </p:stCondLst>
                                  <p:childTnLst>
                                    <p:anim calcmode="lin" valueType="num">
                                      <p:cBhvr>
                                        <p:cTn id="13" dur="5000"/>
                                        <p:tgtEl>
                                          <p:spTgt spid="5"/>
                                        </p:tgtEl>
                                        <p:attrNameLst>
                                          <p:attrName>ppt_x</p:attrName>
                                        </p:attrNameLst>
                                      </p:cBhvr>
                                      <p:tavLst>
                                        <p:tav tm="0">
                                          <p:val>
                                            <p:strVal val="ppt_x"/>
                                          </p:val>
                                        </p:tav>
                                        <p:tav tm="100000">
                                          <p:val>
                                            <p:strVal val="ppt_x-ppt_w/2"/>
                                          </p:val>
                                        </p:tav>
                                      </p:tavLst>
                                    </p:anim>
                                    <p:anim calcmode="lin" valueType="num">
                                      <p:cBhvr>
                                        <p:cTn id="14" dur="5000"/>
                                        <p:tgtEl>
                                          <p:spTgt spid="5"/>
                                        </p:tgtEl>
                                        <p:attrNameLst>
                                          <p:attrName>ppt_y</p:attrName>
                                        </p:attrNameLst>
                                      </p:cBhvr>
                                      <p:tavLst>
                                        <p:tav tm="0">
                                          <p:val>
                                            <p:strVal val="ppt_y"/>
                                          </p:val>
                                        </p:tav>
                                        <p:tav tm="100000">
                                          <p:val>
                                            <p:strVal val="ppt_y"/>
                                          </p:val>
                                        </p:tav>
                                      </p:tavLst>
                                    </p:anim>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strVal val="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7" presetClass="exit" presetSubtype="2" fill="hold" nodeType="withEffect">
                                  <p:stCondLst>
                                    <p:cond delay="0"/>
                                  </p:stCondLst>
                                  <p:childTnLst>
                                    <p:anim calcmode="lin" valueType="num">
                                      <p:cBhvr>
                                        <p:cTn id="19" dur="5000"/>
                                        <p:tgtEl>
                                          <p:spTgt spid="4"/>
                                        </p:tgtEl>
                                        <p:attrNameLst>
                                          <p:attrName>ppt_x</p:attrName>
                                        </p:attrNameLst>
                                      </p:cBhvr>
                                      <p:tavLst>
                                        <p:tav tm="0">
                                          <p:val>
                                            <p:strVal val="ppt_x"/>
                                          </p:val>
                                        </p:tav>
                                        <p:tav tm="100000">
                                          <p:val>
                                            <p:strVal val="ppt_x+ppt_w/2"/>
                                          </p:val>
                                        </p:tav>
                                      </p:tavLst>
                                    </p:anim>
                                    <p:anim calcmode="lin" valueType="num">
                                      <p:cBhvr>
                                        <p:cTn id="20" dur="5000"/>
                                        <p:tgtEl>
                                          <p:spTgt spid="4"/>
                                        </p:tgtEl>
                                        <p:attrNameLst>
                                          <p:attrName>ppt_y</p:attrName>
                                        </p:attrNameLst>
                                      </p:cBhvr>
                                      <p:tavLst>
                                        <p:tav tm="0">
                                          <p:val>
                                            <p:strVal val="ppt_y"/>
                                          </p:val>
                                        </p:tav>
                                        <p:tav tm="100000">
                                          <p:val>
                                            <p:strVal val="ppt_y"/>
                                          </p:val>
                                        </p:tav>
                                      </p:tavLst>
                                    </p:anim>
                                    <p:anim calcmode="lin" valueType="num">
                                      <p:cBhvr>
                                        <p:cTn id="21" dur="5000"/>
                                        <p:tgtEl>
                                          <p:spTgt spid="4"/>
                                        </p:tgtEl>
                                        <p:attrNameLst>
                                          <p:attrName>ppt_w</p:attrName>
                                        </p:attrNameLst>
                                      </p:cBhvr>
                                      <p:tavLst>
                                        <p:tav tm="0">
                                          <p:val>
                                            <p:strVal val="ppt_w"/>
                                          </p:val>
                                        </p:tav>
                                        <p:tav tm="100000">
                                          <p:val>
                                            <p:fltVal val="0"/>
                                          </p:val>
                                        </p:tav>
                                      </p:tavLst>
                                    </p:anim>
                                    <p:anim calcmode="lin" valueType="num">
                                      <p:cBhvr>
                                        <p:cTn id="22" dur="5000"/>
                                        <p:tgtEl>
                                          <p:spTgt spid="4"/>
                                        </p:tgtEl>
                                        <p:attrNameLst>
                                          <p:attrName>ppt_h</p:attrName>
                                        </p:attrNameLst>
                                      </p:cBhvr>
                                      <p:tavLst>
                                        <p:tav tm="0">
                                          <p:val>
                                            <p:strVal val="ppt_h"/>
                                          </p:val>
                                        </p:tav>
                                        <p:tav tm="100000">
                                          <p:val>
                                            <p:strVal val="ppt_h"/>
                                          </p:val>
                                        </p:tav>
                                      </p:tavLst>
                                    </p:anim>
                                    <p:set>
                                      <p:cBhvr>
                                        <p:cTn id="2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99322899-adb7-46ba-b3c5-20f84b99600a.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2" descr="99322899-adb7-46ba-b3c5-20f84b99600a.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8751888" cy="492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c74fc9f8-2e3a-453c-8a4b-efd0309d6f72.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3850" y="0"/>
            <a:ext cx="900112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3" descr="f2176c0c-bb33-48d5-b36f-d33eb89e6ef9.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4" descr="f1852928-56c2-4013-aa83-a88381abfdfe.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xit" presetSubtype="12" fill="hold" nodeType="clickEffect">
                                  <p:stCondLst>
                                    <p:cond delay="0"/>
                                  </p:stCondLst>
                                  <p:childTnLst>
                                    <p:animEffect transition="out" filter="strips(downLef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517660d-56c6-434d-ae63-90436cb7f03e.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4213" y="627063"/>
            <a:ext cx="8820150"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3" descr="c517660d-56c6-434d-ae63-90436cb7f03e.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4" descr="c517660d-56c6-434d-ae63-90436cb7f03e.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3850" y="268288"/>
            <a:ext cx="8820150" cy="453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afterEffect">
                                  <p:stCondLst>
                                    <p:cond delay="0"/>
                                  </p:stCondLst>
                                  <p:childTnLst>
                                    <p:anim calcmode="lin" valueType="num">
                                      <p:cBhvr>
                                        <p:cTn id="6" dur="5000"/>
                                        <p:tgtEl>
                                          <p:spTgt spid="2"/>
                                        </p:tgtEl>
                                        <p:attrNameLst>
                                          <p:attrName>ppt_x</p:attrName>
                                        </p:attrNameLst>
                                      </p:cBhvr>
                                      <p:tavLst>
                                        <p:tav tm="0">
                                          <p:val>
                                            <p:strVal val="ppt_x"/>
                                          </p:val>
                                        </p:tav>
                                        <p:tav tm="100000">
                                          <p:val>
                                            <p:strVal val="ppt_x-ppt_w/2"/>
                                          </p:val>
                                        </p:tav>
                                      </p:tavLst>
                                    </p:anim>
                                    <p:anim calcmode="lin" valueType="num">
                                      <p:cBhvr>
                                        <p:cTn id="7" dur="5000"/>
                                        <p:tgtEl>
                                          <p:spTgt spid="2"/>
                                        </p:tgtEl>
                                        <p:attrNameLst>
                                          <p:attrName>ppt_y</p:attrName>
                                        </p:attrNameLst>
                                      </p:cBhvr>
                                      <p:tavLst>
                                        <p:tav tm="0">
                                          <p:val>
                                            <p:strVal val="ppt_y"/>
                                          </p:val>
                                        </p:tav>
                                        <p:tav tm="100000">
                                          <p:val>
                                            <p:strVal val="ppt_y"/>
                                          </p:val>
                                        </p:tav>
                                      </p:tavLst>
                                    </p:anim>
                                    <p:anim calcmode="lin" valueType="num">
                                      <p:cBhvr>
                                        <p:cTn id="8" dur="5000"/>
                                        <p:tgtEl>
                                          <p:spTgt spid="2"/>
                                        </p:tgtEl>
                                        <p:attrNameLst>
                                          <p:attrName>ppt_w</p:attrName>
                                        </p:attrNameLst>
                                      </p:cBhvr>
                                      <p:tavLst>
                                        <p:tav tm="0">
                                          <p:val>
                                            <p:strVal val="ppt_w"/>
                                          </p:val>
                                        </p:tav>
                                        <p:tav tm="100000">
                                          <p:val>
                                            <p:fltVal val="0"/>
                                          </p:val>
                                        </p:tav>
                                      </p:tavLst>
                                    </p:anim>
                                    <p:anim calcmode="lin" valueType="num">
                                      <p:cBhvr>
                                        <p:cTn id="9" dur="5000"/>
                                        <p:tgtEl>
                                          <p:spTgt spid="2"/>
                                        </p:tgtEl>
                                        <p:attrNameLst>
                                          <p:attrName>ppt_h</p:attrName>
                                        </p:attrNameLst>
                                      </p:cBhvr>
                                      <p:tavLst>
                                        <p:tav tm="0">
                                          <p:val>
                                            <p:strVal val="ppt_h"/>
                                          </p:val>
                                        </p:tav>
                                        <p:tav tm="100000">
                                          <p:val>
                                            <p:strVal val="ppt_h"/>
                                          </p:val>
                                        </p:tav>
                                      </p:tavLst>
                                    </p:anim>
                                    <p:set>
                                      <p:cBhvr>
                                        <p:cTn id="10" dur="1" fill="hold">
                                          <p:stCondLst>
                                            <p:cond delay="4999"/>
                                          </p:stCondLst>
                                        </p:cTn>
                                        <p:tgtEl>
                                          <p:spTgt spid="2"/>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17"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ppt_x</p:attrName>
                                        </p:attrNameLst>
                                      </p:cBhvr>
                                      <p:tavLst>
                                        <p:tav tm="0">
                                          <p:val>
                                            <p:strVal val="#ppt_x+#ppt_w/2"/>
                                          </p:val>
                                        </p:tav>
                                        <p:tav tm="100000">
                                          <p:val>
                                            <p:strVal val="#ppt_x"/>
                                          </p:val>
                                        </p:tav>
                                      </p:tavLst>
                                    </p:anim>
                                    <p:anim calcmode="lin" valueType="num">
                                      <p:cBhvr>
                                        <p:cTn id="20" dur="5000" fill="hold"/>
                                        <p:tgtEl>
                                          <p:spTgt spid="5"/>
                                        </p:tgtEl>
                                        <p:attrNameLst>
                                          <p:attrName>ppt_y</p:attrName>
                                        </p:attrNameLst>
                                      </p:cBhvr>
                                      <p:tavLst>
                                        <p:tav tm="0">
                                          <p:val>
                                            <p:strVal val="#ppt_y"/>
                                          </p:val>
                                        </p:tav>
                                        <p:tav tm="100000">
                                          <p:val>
                                            <p:strVal val="#ppt_y"/>
                                          </p:val>
                                        </p:tav>
                                      </p:tavLst>
                                    </p:anim>
                                    <p:anim calcmode="lin" valueType="num">
                                      <p:cBhvr>
                                        <p:cTn id="21" dur="5000" fill="hold"/>
                                        <p:tgtEl>
                                          <p:spTgt spid="5"/>
                                        </p:tgtEl>
                                        <p:attrNameLst>
                                          <p:attrName>ppt_w</p:attrName>
                                        </p:attrNameLst>
                                      </p:cBhvr>
                                      <p:tavLst>
                                        <p:tav tm="0">
                                          <p:val>
                                            <p:fltVal val="0"/>
                                          </p:val>
                                        </p:tav>
                                        <p:tav tm="100000">
                                          <p:val>
                                            <p:strVal val="#ppt_w"/>
                                          </p:val>
                                        </p:tav>
                                      </p:tavLst>
                                    </p:anim>
                                    <p:anim calcmode="lin" valueType="num">
                                      <p:cBhvr>
                                        <p:cTn id="22"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ce3e1ed5-a7f2-48b4-85a8-94562fef4225.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0"/>
            <a:ext cx="61928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1509"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682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6250" y="4206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additive="repl">
                                        <p:cTn id="6" dur="1" fill="hold">
                                          <p:stCondLst>
                                            <p:cond delay="0"/>
                                          </p:stCondLst>
                                        </p:cTn>
                                        <p:tgtEl>
                                          <p:spTgt spid="3"/>
                                        </p:tgtEl>
                                        <p:attrNameLst>
                                          <p:attrName>style.visibility</p:attrName>
                                        </p:attrNameLst>
                                      </p:cBhvr>
                                      <p:to>
                                        <p:strVal val="visible"/>
                                      </p:to>
                                    </p:set>
                                    <p:animEffect transition="in" filter="barn(outHorizontal)">
                                      <p:cBhvr additive="repl">
                                        <p:cTn id="7" dur="5000"/>
                                        <p:tgtEl>
                                          <p:spTgt spid="3"/>
                                        </p:tgtEl>
                                      </p:cBhvr>
                                    </p:animEffect>
                                  </p:childTnLst>
                                </p:cTn>
                              </p:par>
                              <p:par>
                                <p:cTn id="8" presetID="16" presetClass="entr" presetSubtype="42" fill="hold" nodeType="withEffect">
                                  <p:stCondLst>
                                    <p:cond delay="0"/>
                                  </p:stCondLst>
                                  <p:childTnLst>
                                    <p:set>
                                      <p:cBhvr additive="repl">
                                        <p:cTn id="9" dur="1" fill="hold">
                                          <p:stCondLst>
                                            <p:cond delay="0"/>
                                          </p:stCondLst>
                                        </p:cTn>
                                        <p:tgtEl>
                                          <p:spTgt spid="4"/>
                                        </p:tgtEl>
                                        <p:attrNameLst>
                                          <p:attrName>style.visibility</p:attrName>
                                        </p:attrNameLst>
                                      </p:cBhvr>
                                      <p:to>
                                        <p:strVal val="visible"/>
                                      </p:to>
                                    </p:set>
                                    <p:animEffect transition="in" filter="barn(outHorizontal)">
                                      <p:cBhvr additive="repl">
                                        <p:cTn id="10" dur="5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32"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5000"/>
                                        <p:tgtEl>
                                          <p:spTgt spid="3"/>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5bb7242-443f-478a-a736-5cc3379cbbcf.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p:cNvPicPr>
            <a:picLocks noChangeAspect="1" noChangeArrowheads="1"/>
          </p:cNvPicPr>
          <p:nvPr/>
        </p:nvPicPr>
        <p:blipFill>
          <a:blip r:embed="rId3" cstate="print"/>
          <a:srcRect/>
          <a:stretch>
            <a:fillRect/>
          </a:stretch>
        </p:blipFill>
        <p:spPr bwMode="auto">
          <a:xfrm>
            <a:off x="0" y="0"/>
            <a:ext cx="8964488" cy="5143500"/>
          </a:xfrm>
          <a:prstGeom prst="rect">
            <a:avLst/>
          </a:prstGeom>
          <a:ln>
            <a:noFill/>
          </a:ln>
          <a:effectLst>
            <a:softEdge rad="112500"/>
          </a:effectLst>
        </p:spPr>
      </p:pic>
      <p:pic>
        <p:nvPicPr>
          <p:cNvPr id="4" name="Picture 6"/>
          <p:cNvPicPr>
            <a:picLocks noChangeAspect="1" noChangeArrowheads="1"/>
          </p:cNvPicPr>
          <p:nvPr/>
        </p:nvPicPr>
        <p:blipFill>
          <a:blip r:embed="rId3" cstate="print"/>
          <a:srcRect/>
          <a:stretch>
            <a:fillRect/>
          </a:stretch>
        </p:blipFill>
        <p:spPr bwMode="auto">
          <a:xfrm>
            <a:off x="1547664" y="843558"/>
            <a:ext cx="5942548" cy="3342683"/>
          </a:xfrm>
          <a:prstGeom prst="ellipse">
            <a:avLst/>
          </a:prstGeom>
          <a:ln>
            <a:noFill/>
          </a:ln>
          <a:effectLst>
            <a:softEdge rad="112500"/>
          </a:effec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5000"/>
                                        <p:tgtEl>
                                          <p:spTgt spid="2"/>
                                        </p:tgtEl>
                                      </p:cBhvr>
                                    </p:animEffect>
                                  </p:childTnLst>
                                </p:cTn>
                              </p:par>
                              <p:par>
                                <p:cTn id="8" presetID="6" presetClass="entr" presetSubtype="32" fill="hold" nodeType="withEffect">
                                  <p:stCondLst>
                                    <p:cond delay="0"/>
                                  </p:stCondLst>
                                  <p:childTnLst>
                                    <p:set>
                                      <p:cBhvr additive="repl">
                                        <p:cTn id="9" dur="1" fill="hold">
                                          <p:stCondLst>
                                            <p:cond delay="0"/>
                                          </p:stCondLst>
                                        </p:cTn>
                                        <p:tgtEl>
                                          <p:spTgt spid="3"/>
                                        </p:tgtEl>
                                        <p:attrNameLst>
                                          <p:attrName>style.visibility</p:attrName>
                                        </p:attrNameLst>
                                      </p:cBhvr>
                                      <p:to>
                                        <p:strVal val="visible"/>
                                      </p:to>
                                    </p:set>
                                    <p:animEffect transition="in" filter="circle(out)">
                                      <p:cBhvr additive="repl">
                                        <p:cTn id="10" dur="5000"/>
                                        <p:tgtEl>
                                          <p:spTgt spid="3"/>
                                        </p:tgtEl>
                                      </p:cBhvr>
                                    </p:animEffect>
                                  </p:childTnLst>
                                </p:cTn>
                              </p:par>
                              <p:par>
                                <p:cTn id="11" presetID="16" presetClass="entr" presetSubtype="2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Horizontal)">
                                      <p:cBhvr>
                                        <p:cTn id="13" dur="5000"/>
                                        <p:tgtEl>
                                          <p:spTgt spid="3"/>
                                        </p:tgtEl>
                                      </p:cBhvr>
                                    </p:animEffect>
                                  </p:childTnLst>
                                </p:cTn>
                              </p:par>
                              <p:par>
                                <p:cTn id="14" presetID="6" presetClass="entr" presetSubtype="32" fill="hold" nodeType="withEffect">
                                  <p:stCondLst>
                                    <p:cond delay="0"/>
                                  </p:stCondLst>
                                  <p:childTnLst>
                                    <p:set>
                                      <p:cBhvr additive="repl">
                                        <p:cTn id="15" dur="1" fill="hold">
                                          <p:stCondLst>
                                            <p:cond delay="0"/>
                                          </p:stCondLst>
                                        </p:cTn>
                                        <p:tgtEl>
                                          <p:spTgt spid="4"/>
                                        </p:tgtEl>
                                        <p:attrNameLst>
                                          <p:attrName>style.visibility</p:attrName>
                                        </p:attrNameLst>
                                      </p:cBhvr>
                                      <p:to>
                                        <p:strVal val="visible"/>
                                      </p:to>
                                    </p:set>
                                    <p:animEffect transition="in" filter="circle(out)">
                                      <p:cBhvr additive="repl">
                                        <p:cTn id="16" dur="5000"/>
                                        <p:tgtEl>
                                          <p:spTgt spid="4"/>
                                        </p:tgtEl>
                                      </p:cBhvr>
                                    </p:animEffect>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1852928-56c2-4013-aa83-a88381abfdfe.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3556"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682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6250" y="4206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nodeType="afterEffect">
                                  <p:stCondLst>
                                    <p:cond delay="0"/>
                                  </p:stCondLst>
                                  <p:childTnLst>
                                    <p:animEffect transition="out" filter="fade">
                                      <p:cBhvr>
                                        <p:cTn id="6" dur="5000"/>
                                        <p:tgtEl>
                                          <p:spTgt spid="4"/>
                                        </p:tgtEl>
                                      </p:cBhvr>
                                    </p:animEffect>
                                    <p:anim calcmode="lin" valueType="num">
                                      <p:cBhvr>
                                        <p:cTn id="7" dur="5000"/>
                                        <p:tgtEl>
                                          <p:spTgt spid="4"/>
                                        </p:tgtEl>
                                        <p:attrNameLst>
                                          <p:attrName>style.rotation</p:attrName>
                                        </p:attrNameLst>
                                      </p:cBhvr>
                                      <p:tavLst>
                                        <p:tav tm="0">
                                          <p:val>
                                            <p:fltVal val="0"/>
                                          </p:val>
                                        </p:tav>
                                        <p:tav tm="100000">
                                          <p:val>
                                            <p:fltVal val="720"/>
                                          </p:val>
                                        </p:tav>
                                      </p:tavLst>
                                    </p:anim>
                                    <p:anim calcmode="lin" valueType="num">
                                      <p:cBhvr>
                                        <p:cTn id="8" dur="5000"/>
                                        <p:tgtEl>
                                          <p:spTgt spid="4"/>
                                        </p:tgtEl>
                                        <p:attrNameLst>
                                          <p:attrName>ppt_h</p:attrName>
                                        </p:attrNameLst>
                                      </p:cBhvr>
                                      <p:tavLst>
                                        <p:tav tm="0">
                                          <p:val>
                                            <p:strVal val="ppt_h"/>
                                          </p:val>
                                        </p:tav>
                                        <p:tav tm="100000">
                                          <p:val>
                                            <p:fltVal val="0"/>
                                          </p:val>
                                        </p:tav>
                                      </p:tavLst>
                                    </p:anim>
                                    <p:anim calcmode="lin" valueType="num">
                                      <p:cBhvr>
                                        <p:cTn id="9" dur="5000"/>
                                        <p:tgtEl>
                                          <p:spTgt spid="4"/>
                                        </p:tgtEl>
                                        <p:attrNameLst>
                                          <p:attrName>ppt_w</p:attrName>
                                        </p:attrNameLst>
                                      </p:cBhvr>
                                      <p:tavLst>
                                        <p:tav tm="0">
                                          <p:val>
                                            <p:strVal val="ppt_w"/>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childTnLst>
                          </p:cTn>
                        </p:par>
                        <p:par>
                          <p:cTn id="11" fill="hold" nodeType="afterGroup">
                            <p:stCondLst>
                              <p:cond delay="5000"/>
                            </p:stCondLst>
                            <p:childTnLst>
                              <p:par>
                                <p:cTn id="12" presetID="23" presetClass="entr" presetSubtype="16"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fltVal val="0"/>
                                          </p:val>
                                        </p:tav>
                                        <p:tav tm="100000">
                                          <p:val>
                                            <p:strVal val="#ppt_w"/>
                                          </p:val>
                                        </p:tav>
                                      </p:tavLst>
                                    </p:anim>
                                    <p:anim calcmode="lin" valueType="num">
                                      <p:cBhvr>
                                        <p:cTn id="15" dur="5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ee80275a-f38a-400d-af8b-cff3b23cc27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4213" y="1203325"/>
            <a:ext cx="8820150"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484188"/>
            <a:ext cx="5292725"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68313" y="700088"/>
            <a:ext cx="4643437"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059113" y="1924050"/>
            <a:ext cx="2565400" cy="218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7" descr="neigequitomb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3850" y="268288"/>
            <a:ext cx="882015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8313" y="2139950"/>
            <a:ext cx="40322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Rectangle 5"/>
          <p:cNvSpPr>
            <a:spLocks noChangeArrowheads="1"/>
          </p:cNvSpPr>
          <p:nvPr/>
        </p:nvSpPr>
        <p:spPr bwMode="auto">
          <a:xfrm rot="10800000" flipV="1">
            <a:off x="1928812" y="1012825"/>
            <a:ext cx="2238375"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fr-FR" sz="1200" dirty="0">
                <a:latin typeface="Calibri" pitchFamily="34" charset="0"/>
              </a:rPr>
              <a:t/>
            </a:r>
            <a:br>
              <a:rPr lang="fr-FR" sz="1200" dirty="0">
                <a:latin typeface="Calibri" pitchFamily="34" charset="0"/>
              </a:rPr>
            </a:br>
            <a:r>
              <a:rPr lang="fr-FR" sz="1200" dirty="0">
                <a:latin typeface="Calibri" pitchFamily="34" charset="0"/>
              </a:rPr>
              <a:t/>
            </a:r>
            <a:br>
              <a:rPr lang="fr-FR" sz="1200" dirty="0">
                <a:latin typeface="Calibri" pitchFamily="34" charset="0"/>
              </a:rPr>
            </a:br>
            <a:r>
              <a:rPr lang="es-ES" sz="1200" dirty="0" smtClean="0">
                <a:latin typeface="Calibri" pitchFamily="34" charset="0"/>
              </a:rPr>
              <a:t>Hola, tú ! Así que ven a ver los copos de nieve que caen en el suelo en remolinos. El buen clima en julio está muy lejos.</a:t>
            </a:r>
          </a:p>
          <a:p>
            <a:r>
              <a:rPr lang="es-ES" sz="1200" dirty="0" smtClean="0">
                <a:latin typeface="Calibri" pitchFamily="34" charset="0"/>
              </a:rPr>
              <a:t>Tendrá que esperar para recoger los claveles El clima soleado de julio está muy lejos El sol con sus rayos dorados, La hermosa sinfonía de la primavera Vendrá antes de iluminar el clima La hermosa sinfonía de la primavera Calentará nuestros corazones amorosos En el jardín florecerán rosas Cazaremos el invierno </a:t>
            </a:r>
            <a:r>
              <a:rPr lang="es-ES" sz="1200" dirty="0" smtClean="0">
                <a:latin typeface="Calibri" pitchFamily="34" charset="0"/>
              </a:rPr>
              <a:t>sombrío.</a:t>
            </a:r>
            <a:r>
              <a:rPr lang="fr-FR" sz="1200" dirty="0">
                <a:latin typeface="Calibri" pitchFamily="34" charset="0"/>
              </a:rPr>
              <a:t/>
            </a:r>
            <a:br>
              <a:rPr lang="fr-FR" sz="1200" dirty="0">
                <a:latin typeface="Calibri" pitchFamily="34" charset="0"/>
              </a:rPr>
            </a:br>
            <a:r>
              <a:rPr lang="fr-FR" sz="1200" dirty="0">
                <a:latin typeface="Calibri" pitchFamily="34" charset="0"/>
              </a:rPr>
              <a:t/>
            </a:r>
            <a:br>
              <a:rPr lang="fr-FR" sz="1200" dirty="0">
                <a:latin typeface="Calibri" pitchFamily="34" charset="0"/>
              </a:rPr>
            </a:br>
            <a:endParaRPr lang="fr-FR" sz="1200" dirty="0">
              <a:latin typeface="Calibri" pitchFamily="34" charset="0"/>
            </a:endParaRPr>
          </a:p>
        </p:txBody>
      </p:sp>
      <p:sp>
        <p:nvSpPr>
          <p:cNvPr id="25603" name="Rectangle 6"/>
          <p:cNvSpPr>
            <a:spLocks noChangeArrowheads="1"/>
          </p:cNvSpPr>
          <p:nvPr/>
        </p:nvSpPr>
        <p:spPr bwMode="auto">
          <a:xfrm>
            <a:off x="4957675" y="1469460"/>
            <a:ext cx="2087562"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200" dirty="0" smtClean="0">
                <a:latin typeface="Calibri" pitchFamily="34" charset="0"/>
              </a:rPr>
              <a:t>En el jardín florecerán rosas Las palabras de amor rimarán en prosa Los amantes bajo los cenadores Cantarán dulce estribillo Los amantes bajo los cenadores Estarán en el corazón tan hermoso, Dejarán de caer los copos Alegría en el corazón Dejaremos de caer los copos Hola ¡Tú! floración tierna Colorea suavemente nuestros corazones Exhala tus aromas en nosotros.</a:t>
            </a:r>
          </a:p>
          <a:p>
            <a:r>
              <a:rPr lang="es-ES" sz="1200" dirty="0" smtClean="0">
                <a:latin typeface="Calibri" pitchFamily="34" charset="0"/>
              </a:rPr>
              <a:t>        </a:t>
            </a:r>
            <a:endParaRPr lang="fr-FR" sz="1200" dirty="0">
              <a:latin typeface="Calibri" pitchFamily="34" charset="0"/>
            </a:endParaRPr>
          </a:p>
        </p:txBody>
      </p:sp>
      <p:pic>
        <p:nvPicPr>
          <p:cNvPr id="25604"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71550" y="4443413"/>
            <a:ext cx="8027988"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14300" y="174625"/>
            <a:ext cx="13620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4371975"/>
            <a:ext cx="7523163"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7" descr="neigequitomb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69792" y="1152525"/>
            <a:ext cx="8567737"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9"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23850" y="1995488"/>
            <a:ext cx="13620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0"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596188" y="1492250"/>
            <a:ext cx="1069975" cy="131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1"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235825" y="1851025"/>
            <a:ext cx="13620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2"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588125" y="123825"/>
            <a:ext cx="13620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3"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95288" y="3467100"/>
            <a:ext cx="13620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6"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924300" y="411163"/>
            <a:ext cx="13620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7"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685925" y="297914"/>
            <a:ext cx="13620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8"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644827" y="4311650"/>
            <a:ext cx="1362075"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9"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623469" y="2238375"/>
            <a:ext cx="13620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23" name="Picture 2" descr="C:\Users\Marinette\Pictures\neige_qui_tombe.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092950" y="2859088"/>
            <a:ext cx="1144588" cy="141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Bar dir="vert"/>
    <p:sndAc>
      <p:stSnd>
        <p:snd r:embed="rId3" name="Celine Dion - Power of Love.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iaje al corazón de inviern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Viaje al corazón de invierno</Template>
  <TotalTime>11</TotalTime>
  <Words>84</Words>
  <Application>Microsoft Office PowerPoint</Application>
  <PresentationFormat>Presentación en pantalla (16:9)</PresentationFormat>
  <Paragraphs>9</Paragraphs>
  <Slides>25</Slides>
  <Notes>1</Notes>
  <HiddenSlides>0</HiddenSlides>
  <MMClips>0</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Viaje al corazón de invierno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7</cp:revision>
  <dcterms:created xsi:type="dcterms:W3CDTF">2021-01-24T09:45:44Z</dcterms:created>
  <dcterms:modified xsi:type="dcterms:W3CDTF">2021-01-24T09:57:17Z</dcterms:modified>
</cp:coreProperties>
</file>