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7" r:id="rId3"/>
    <p:sldId id="273" r:id="rId4"/>
    <p:sldId id="256" r:id="rId5"/>
    <p:sldId id="262" r:id="rId6"/>
    <p:sldId id="259" r:id="rId7"/>
    <p:sldId id="260" r:id="rId8"/>
    <p:sldId id="263" r:id="rId9"/>
    <p:sldId id="264" r:id="rId10"/>
    <p:sldId id="265" r:id="rId11"/>
    <p:sldId id="269" r:id="rId12"/>
    <p:sldId id="267" r:id="rId13"/>
    <p:sldId id="270" r:id="rId14"/>
    <p:sldId id="277" r:id="rId15"/>
    <p:sldId id="271" r:id="rId16"/>
    <p:sldId id="272" r:id="rId17"/>
    <p:sldId id="274" r:id="rId18"/>
    <p:sldId id="275" r:id="rId19"/>
    <p:sldId id="278" r:id="rId20"/>
    <p:sldId id="276" r:id="rId21"/>
    <p:sldId id="279" r:id="rId2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NZaT/LM33ehPoZSxKVXZA==" hashData="ZZOj9aPR1R+HZ1T9pxzIqnsusN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9900"/>
    <a:srgbClr val="9999FF"/>
    <a:srgbClr val="CC66FF"/>
    <a:srgbClr val="CC99FF"/>
    <a:srgbClr val="C6B24C"/>
    <a:srgbClr val="D3CF3F"/>
    <a:srgbClr val="2A48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15D9DC-3E9C-4836-8A0F-580C910E870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807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CBDD64-6A73-4652-8F7C-69CC0B30F00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0472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3C785B-BAC2-4BA6-B124-165C81CD01F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925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A7BCA-D2A7-46FE-B997-5727A18BD32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261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D5EFEC-ACAB-490F-9A0F-8663A483D74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995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2E1BFE-E890-46D4-8570-142898D06CA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7065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767CA3-8588-48F7-AB83-6C7D949B622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1285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D96B74-260B-4DCF-9CD2-BA4CB00D93CC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240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0D9120-0C9A-42B8-92D5-CD20CF801A0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111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2DA04-B796-41B5-B0A1-D76200517D9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586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DEF683-FCB7-4EBC-B1B7-B3898DE62B4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7123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88CC8B7-DBE8-4C02-85B7-2206D6FDFDA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05724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48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8DDC9E8-BA96-464D-B58A-DD1B3865653A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-monde-de-renee.com/" TargetMode="Externa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61" name="Picture 89" descr="cheval33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373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68" name="Picture 96" descr="gwc1sup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6488" y="0"/>
            <a:ext cx="2957512" cy="443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1" name="Picture 99" descr="C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0938"/>
            <a:ext cx="2959100" cy="4437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80" name="Picture 108" descr="Cadre OR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83" name="Text Box 111"/>
          <p:cNvSpPr txBox="1">
            <a:spLocks noChangeArrowheads="1"/>
          </p:cNvSpPr>
          <p:nvPr/>
        </p:nvSpPr>
        <p:spPr bwMode="auto">
          <a:xfrm>
            <a:off x="1979712" y="5589240"/>
            <a:ext cx="676751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s-ES" sz="2400" b="1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r>
              <a:rPr lang="es-ES" sz="2400" b="1" dirty="0" smtClean="0">
                <a:solidFill>
                  <a:schemeClr val="bg1"/>
                </a:solidFill>
                <a:latin typeface="Monotype Corsiva" pitchFamily="66" charset="0"/>
              </a:rPr>
              <a:t>"El caballo es para el hombre como las alas de un pájaro"</a:t>
            </a:r>
            <a:endParaRPr lang="fr-FR" sz="24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8000">
    <p:split orient="vert"/>
    <p:sndAc>
      <p:stSnd>
        <p:snd r:embed="rId2" name="Johann Strauss II - Tritsch Tratsch Polk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1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1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1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1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9572" name="Picture 4" descr="chevaux007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9575" name="Picture 7" descr="chevaux-dans-la-m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7993063" cy="583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9584" name="Group 16"/>
          <p:cNvGraphicFramePr>
            <a:graphicFrameLocks noGrp="1"/>
          </p:cNvGraphicFramePr>
          <p:nvPr/>
        </p:nvGraphicFramePr>
        <p:xfrm>
          <a:off x="539750" y="476250"/>
          <a:ext cx="7993063" cy="5832475"/>
        </p:xfrm>
        <a:graphic>
          <a:graphicData uri="http://schemas.openxmlformats.org/drawingml/2006/table">
            <a:tbl>
              <a:tblPr/>
              <a:tblGrid>
                <a:gridCol w="7993063"/>
              </a:tblGrid>
              <a:tr h="5832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09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3000"/>
                                        <p:tgtEl>
                                          <p:spTgt spid="1095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AutoShape 6"/>
          <p:cNvSpPr>
            <a:spLocks noChangeArrowheads="1"/>
          </p:cNvSpPr>
          <p:nvPr/>
        </p:nvSpPr>
        <p:spPr bwMode="auto">
          <a:xfrm>
            <a:off x="4932363" y="549275"/>
            <a:ext cx="4033837" cy="5688013"/>
          </a:xfrm>
          <a:prstGeom prst="verticalScroll">
            <a:avLst>
              <a:gd name="adj" fmla="val 12500"/>
            </a:avLst>
          </a:prstGeom>
          <a:gradFill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2077" name="Picture 29" descr="Image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2060575"/>
            <a:ext cx="2889250" cy="388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9" name="Picture 31" descr="gif7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96975"/>
            <a:ext cx="885825" cy="79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1" name="Picture 33" descr="Chevau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3" y="620713"/>
            <a:ext cx="3543300" cy="5688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88" name="Group 40"/>
          <p:cNvGraphicFramePr>
            <a:graphicFrameLocks noGrp="1"/>
          </p:cNvGraphicFramePr>
          <p:nvPr/>
        </p:nvGraphicFramePr>
        <p:xfrm>
          <a:off x="755650" y="620713"/>
          <a:ext cx="3529013" cy="5688013"/>
        </p:xfrm>
        <a:graphic>
          <a:graphicData uri="http://schemas.openxmlformats.org/drawingml/2006/table">
            <a:tbl>
              <a:tblPr/>
              <a:tblGrid>
                <a:gridCol w="3529013"/>
              </a:tblGrid>
              <a:tr h="5688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6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94" name="Picture 10" descr="F1024-433046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3813"/>
            <a:ext cx="9144000" cy="68818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90" name="Picture 6" descr="434e11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50" name="Picture 22" descr="autumn_12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341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54" name="Picture 26" descr="4rs5b7yc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3141663"/>
            <a:ext cx="1762125" cy="2303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72" name="Picture 44" descr="Animation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3573463"/>
            <a:ext cx="2547938" cy="3284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2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2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45" name="Picture 45" descr="Coucher soleil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15888"/>
            <a:ext cx="9144000" cy="67421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39" name="Picture 39" descr="804f3fb5"/>
          <p:cNvPicPr>
            <a:picLocks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92500" y="1844675"/>
            <a:ext cx="3875088" cy="38750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25654" name="Group 54"/>
          <p:cNvGraphicFramePr>
            <a:graphicFrameLocks noGrp="1"/>
          </p:cNvGraphicFramePr>
          <p:nvPr/>
        </p:nvGraphicFramePr>
        <p:xfrm>
          <a:off x="971550" y="692150"/>
          <a:ext cx="7200900" cy="5473700"/>
        </p:xfrm>
        <a:graphic>
          <a:graphicData uri="http://schemas.openxmlformats.org/drawingml/2006/table">
            <a:tbl>
              <a:tblPr/>
              <a:tblGrid>
                <a:gridCol w="7200900"/>
              </a:tblGrid>
              <a:tr h="547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99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99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99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99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5661" name="Group 61"/>
          <p:cNvGraphicFramePr>
            <a:graphicFrameLocks noGrp="1"/>
          </p:cNvGraphicFramePr>
          <p:nvPr/>
        </p:nvGraphicFramePr>
        <p:xfrm>
          <a:off x="827088" y="549275"/>
          <a:ext cx="7489825" cy="5759450"/>
        </p:xfrm>
        <a:graphic>
          <a:graphicData uri="http://schemas.openxmlformats.org/drawingml/2006/table">
            <a:tbl>
              <a:tblPr/>
              <a:tblGrid>
                <a:gridCol w="7489825"/>
              </a:tblGrid>
              <a:tr h="5759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FFFF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5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88" name="Picture 32" descr="chevaux_23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341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5081" name="Picture 25" descr="5p3hk99s Cobo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84" name="Picture 28" descr="autres-vos-creations-touget-france-1086221_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5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5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5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5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5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5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5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5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22" name="Picture 26" descr="autumn_141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22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310" name="Picture 14" descr="couple"/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39975" y="2635250"/>
            <a:ext cx="3816350" cy="28670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5" name="Picture 7" descr="3fe08558 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0"/>
            <a:ext cx="27717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378" name="Picture 10" descr="3fe08558 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273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382" name="Picture 14" descr="DSC_0124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27313" y="0"/>
            <a:ext cx="3744912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8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8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6" name="Picture 26" descr="Image1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39975" y="549275"/>
            <a:ext cx="4462463" cy="5762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88" name="Picture 28" descr="Imag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547688"/>
            <a:ext cx="4464050" cy="576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1" name="Picture 31" descr="Image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563" y="544513"/>
            <a:ext cx="4460875" cy="576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4" name="Picture 34" descr="Image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488" y="549275"/>
            <a:ext cx="4391025" cy="575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6" name="Picture 46" descr="Cheval%2010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83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9" name="Picture 49" descr="Cheval%2010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688" y="0"/>
            <a:ext cx="4683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2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2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2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2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2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2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2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2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2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2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2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2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2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2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2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2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2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2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2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2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4" descr="125335064682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3735" name="Picture 7" descr="Cheval%207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8135938" cy="597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3758" name="Group 30"/>
          <p:cNvGraphicFramePr>
            <a:graphicFrameLocks noGrp="1"/>
          </p:cNvGraphicFramePr>
          <p:nvPr/>
        </p:nvGraphicFramePr>
        <p:xfrm>
          <a:off x="539750" y="476250"/>
          <a:ext cx="8135938" cy="5976938"/>
        </p:xfrm>
        <a:graphic>
          <a:graphicData uri="http://schemas.openxmlformats.org/drawingml/2006/table">
            <a:tbl>
              <a:tblPr/>
              <a:tblGrid>
                <a:gridCol w="8135938"/>
              </a:tblGrid>
              <a:tr h="5976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37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37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4" name="Picture 4" descr="0t3b9pmr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7290" name="Picture 10" descr="8c65999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549275"/>
            <a:ext cx="4419600" cy="575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7299" name="Group 19"/>
          <p:cNvGraphicFramePr>
            <a:graphicFrameLocks noGrp="1"/>
          </p:cNvGraphicFramePr>
          <p:nvPr/>
        </p:nvGraphicFramePr>
        <p:xfrm>
          <a:off x="250825" y="549275"/>
          <a:ext cx="8642350" cy="5759450"/>
        </p:xfrm>
        <a:graphic>
          <a:graphicData uri="http://schemas.openxmlformats.org/drawingml/2006/table">
            <a:tbl>
              <a:tblPr/>
              <a:tblGrid>
                <a:gridCol w="8642350"/>
              </a:tblGrid>
              <a:tr h="5759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996633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996633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996633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996633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97300" name="Picture 20" descr="eknic6y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692150"/>
            <a:ext cx="2736850" cy="2052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973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0056" name="Picture 8" descr="phoca_thumb_l_animal_003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130063" name="Group 15"/>
          <p:cNvGraphicFramePr>
            <a:graphicFrameLocks noGrp="1"/>
          </p:cNvGraphicFramePr>
          <p:nvPr/>
        </p:nvGraphicFramePr>
        <p:xfrm>
          <a:off x="468313" y="549275"/>
          <a:ext cx="8135937" cy="5759450"/>
        </p:xfrm>
        <a:graphic>
          <a:graphicData uri="http://schemas.openxmlformats.org/drawingml/2006/table">
            <a:tbl>
              <a:tblPr/>
              <a:tblGrid>
                <a:gridCol w="8135937"/>
              </a:tblGrid>
              <a:tr h="5759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30064" name="Picture 16" descr="phoca_thumb_l_animal_00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7993063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067" name="Picture 19" descr="phoca_thumb_l_animal_00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81050"/>
            <a:ext cx="7129463" cy="531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130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0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3000"/>
                                        <p:tgtEl>
                                          <p:spTgt spid="130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0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8" name="Picture 18" descr="DSC0136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3813"/>
            <a:ext cx="9144000" cy="68341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07" name="Picture 7" descr="2vne1bi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10" name="Picture 10" descr="86aa45f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1024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102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500" name="Picture 4" descr="24744218xl6"/>
          <p:cNvPicPr>
            <a:picLocks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106509" name="Group 13"/>
          <p:cNvGraphicFramePr>
            <a:graphicFrameLocks noGrp="1"/>
          </p:cNvGraphicFramePr>
          <p:nvPr/>
        </p:nvGraphicFramePr>
        <p:xfrm>
          <a:off x="250825" y="549275"/>
          <a:ext cx="8642350" cy="5759450"/>
        </p:xfrm>
        <a:graphic>
          <a:graphicData uri="http://schemas.openxmlformats.org/drawingml/2006/table">
            <a:tbl>
              <a:tblPr/>
              <a:tblGrid>
                <a:gridCol w="8642350"/>
              </a:tblGrid>
              <a:tr h="5759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7" name="Picture 27" descr="Couple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50" name="Picture 10" descr="camir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42888"/>
            <a:ext cx="8642350" cy="637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6" name="Picture 4" descr="cheval%202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549275"/>
            <a:ext cx="7848600" cy="5745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120865" name="Group 33"/>
          <p:cNvGraphicFramePr>
            <a:graphicFrameLocks noGrp="1"/>
          </p:cNvGraphicFramePr>
          <p:nvPr/>
        </p:nvGraphicFramePr>
        <p:xfrm>
          <a:off x="684213" y="549275"/>
          <a:ext cx="7848600" cy="5759450"/>
        </p:xfrm>
        <a:graphic>
          <a:graphicData uri="http://schemas.openxmlformats.org/drawingml/2006/table">
            <a:tbl>
              <a:tblPr/>
              <a:tblGrid>
                <a:gridCol w="7848600"/>
              </a:tblGrid>
              <a:tr h="5759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20866" name="Picture 34" descr="chevaux_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49275"/>
            <a:ext cx="7848600" cy="575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20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20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20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20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0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4" name="Picture 4" descr="horses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8494" name="Picture 14" descr="horseforoliv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2388"/>
            <a:ext cx="7921625" cy="6805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527" name="Picture 47" descr="cheval%20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1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533" name="Picture 53" descr="cheval%20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0"/>
            <a:ext cx="6111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8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48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484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8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63" name="Picture 11" descr="horses-7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5964" name="Text Box 12"/>
          <p:cNvSpPr txBox="1">
            <a:spLocks noChangeArrowheads="1"/>
          </p:cNvSpPr>
          <p:nvPr/>
        </p:nvSpPr>
        <p:spPr bwMode="auto">
          <a:xfrm>
            <a:off x="3132138" y="527050"/>
            <a:ext cx="28051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BE" sz="2400" b="1">
                <a:latin typeface="Monotype Corsiva" pitchFamily="66" charset="0"/>
              </a:rPr>
              <a:t>Création Renée Clerc</a:t>
            </a:r>
            <a:endParaRPr lang="fr-FR" sz="2400" b="1">
              <a:latin typeface="Monotype Corsiva" pitchFamily="66" charset="0"/>
            </a:endParaRPr>
          </a:p>
        </p:txBody>
      </p:sp>
      <p:sp>
        <p:nvSpPr>
          <p:cNvPr id="125965" name="Text Box 13"/>
          <p:cNvSpPr txBox="1">
            <a:spLocks noChangeArrowheads="1"/>
          </p:cNvSpPr>
          <p:nvPr/>
        </p:nvSpPr>
        <p:spPr bwMode="auto">
          <a:xfrm>
            <a:off x="2051050" y="1031875"/>
            <a:ext cx="5602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BE" sz="2400" b="1">
                <a:latin typeface="Monotype Corsiva" pitchFamily="66" charset="0"/>
              </a:rPr>
              <a:t>Musique: Johann Strauss Tritsch-Tratsch-Polka</a:t>
            </a:r>
            <a:endParaRPr lang="fr-FR" sz="2400" b="1">
              <a:latin typeface="Monotype Corsiva" pitchFamily="66" charset="0"/>
            </a:endParaRPr>
          </a:p>
        </p:txBody>
      </p:sp>
      <p:sp>
        <p:nvSpPr>
          <p:cNvPr id="125966" name="Text Box 14"/>
          <p:cNvSpPr txBox="1">
            <a:spLocks noChangeArrowheads="1"/>
          </p:cNvSpPr>
          <p:nvPr/>
        </p:nvSpPr>
        <p:spPr bwMode="auto">
          <a:xfrm>
            <a:off x="5003800" y="6237288"/>
            <a:ext cx="4000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BE" sz="2400">
                <a:latin typeface="Monotype Corsiva" pitchFamily="66" charset="0"/>
                <a:hlinkClick r:id="rId3"/>
              </a:rPr>
              <a:t>http://www.le-monde-de-renee.com</a:t>
            </a:r>
            <a:endParaRPr lang="fr-FR" sz="2400">
              <a:latin typeface="Monotype Corsiva" pitchFamily="66" charset="0"/>
            </a:endParaRPr>
          </a:p>
        </p:txBody>
      </p:sp>
      <p:pic>
        <p:nvPicPr>
          <p:cNvPr id="125967" name="Picture 15" descr="Image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1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25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25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259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259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5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eval - La conquête de l'homme .. 02 09 2013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Cheval - La conquête de l'homme .. 02 09 2013</Template>
  <TotalTime>5</TotalTime>
  <Words>41</Words>
  <Application>Microsoft Office PowerPoint</Application>
  <PresentationFormat>Presentación en pantalla (4:3)</PresentationFormat>
  <Paragraphs>7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4" baseType="lpstr">
      <vt:lpstr>Arial</vt:lpstr>
      <vt:lpstr>Monotype Corsiva</vt:lpstr>
      <vt:lpstr>Cheval - La conquête de l'homme .. 02 09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2021-11-28T19:16:50Z</dcterms:created>
  <dcterms:modified xsi:type="dcterms:W3CDTF">2021-11-28T19:21:51Z</dcterms:modified>
</cp:coreProperties>
</file>