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2"/>
  </p:notesMasterIdLst>
  <p:sldIdLst>
    <p:sldId id="256" r:id="rId3"/>
    <p:sldId id="257" r:id="rId4"/>
    <p:sldId id="350" r:id="rId5"/>
    <p:sldId id="358" r:id="rId6"/>
    <p:sldId id="322" r:id="rId7"/>
    <p:sldId id="357" r:id="rId8"/>
    <p:sldId id="355" r:id="rId9"/>
    <p:sldId id="356" r:id="rId10"/>
    <p:sldId id="335" r:id="rId11"/>
    <p:sldId id="345" r:id="rId12"/>
    <p:sldId id="351" r:id="rId13"/>
    <p:sldId id="336" r:id="rId14"/>
    <p:sldId id="341" r:id="rId15"/>
    <p:sldId id="347" r:id="rId16"/>
    <p:sldId id="370" r:id="rId17"/>
    <p:sldId id="371" r:id="rId18"/>
    <p:sldId id="372" r:id="rId19"/>
    <p:sldId id="368" r:id="rId20"/>
    <p:sldId id="373" r:id="rId21"/>
    <p:sldId id="342" r:id="rId22"/>
    <p:sldId id="352" r:id="rId23"/>
    <p:sldId id="348" r:id="rId24"/>
    <p:sldId id="349" r:id="rId25"/>
    <p:sldId id="359" r:id="rId26"/>
    <p:sldId id="340" r:id="rId27"/>
    <p:sldId id="343" r:id="rId28"/>
    <p:sldId id="361" r:id="rId29"/>
    <p:sldId id="344" r:id="rId30"/>
    <p:sldId id="354" r:id="rId31"/>
    <p:sldId id="325" r:id="rId32"/>
    <p:sldId id="346" r:id="rId33"/>
    <p:sldId id="302" r:id="rId34"/>
    <p:sldId id="305" r:id="rId35"/>
    <p:sldId id="306" r:id="rId36"/>
    <p:sldId id="308" r:id="rId37"/>
    <p:sldId id="310" r:id="rId38"/>
    <p:sldId id="311" r:id="rId39"/>
    <p:sldId id="316" r:id="rId40"/>
    <p:sldId id="326" r:id="rId41"/>
    <p:sldId id="330" r:id="rId42"/>
    <p:sldId id="321" r:id="rId43"/>
    <p:sldId id="363" r:id="rId44"/>
    <p:sldId id="364" r:id="rId45"/>
    <p:sldId id="365" r:id="rId46"/>
    <p:sldId id="298" r:id="rId47"/>
    <p:sldId id="300" r:id="rId48"/>
    <p:sldId id="299" r:id="rId49"/>
    <p:sldId id="290" r:id="rId50"/>
    <p:sldId id="360" r:id="rId51"/>
    <p:sldId id="297" r:id="rId52"/>
    <p:sldId id="320" r:id="rId53"/>
    <p:sldId id="285" r:id="rId54"/>
    <p:sldId id="268" r:id="rId55"/>
    <p:sldId id="269" r:id="rId56"/>
    <p:sldId id="270" r:id="rId57"/>
    <p:sldId id="258" r:id="rId58"/>
    <p:sldId id="260" r:id="rId59"/>
    <p:sldId id="328" r:id="rId60"/>
    <p:sldId id="374" r:id="rId61"/>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100000" saltData="2fKcxx81yoDJUgoRSMeMdQ==" hashData="5XiAkaJkN3zwyNp9myYKS0Wv+0w="/>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6600CC"/>
    <a:srgbClr val="9933FF"/>
    <a:srgbClr val="CC66FF"/>
    <a:srgbClr val="003300"/>
    <a:srgbClr val="006600"/>
    <a:srgbClr val="33007E"/>
    <a:srgbClr val="FF9966"/>
    <a:srgbClr val="00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20"/>
    <p:restoredTop sz="94660"/>
  </p:normalViewPr>
  <p:slideViewPr>
    <p:cSldViewPr>
      <p:cViewPr>
        <p:scale>
          <a:sx n="60" d="100"/>
          <a:sy n="60" d="100"/>
        </p:scale>
        <p:origin x="-1266" y="-3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dirty="0" smtClean="0"/>
            </a:lvl1pPr>
          </a:lstStyle>
          <a:p>
            <a:pPr>
              <a:defRPr/>
            </a:pPr>
            <a:endParaRPr lang="en-US"/>
          </a:p>
        </p:txBody>
      </p:sp>
      <p:sp>
        <p:nvSpPr>
          <p:cNvPr id="11267"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dirty="0" smtClean="0"/>
            </a:lvl1pPr>
          </a:lstStyle>
          <a:p>
            <a:pPr>
              <a:defRPr/>
            </a:pPr>
            <a:endParaRPr lang="en-US"/>
          </a:p>
        </p:txBody>
      </p:sp>
      <p:sp>
        <p:nvSpPr>
          <p:cNvPr id="61444" name="Rectangle 4"/>
          <p:cNvSpPr>
            <a:spLocks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9"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1270"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dirty="0" smtClean="0"/>
            </a:lvl1pPr>
          </a:lstStyle>
          <a:p>
            <a:pPr>
              <a:defRPr/>
            </a:pPr>
            <a:endParaRPr lang="en-US"/>
          </a:p>
        </p:txBody>
      </p:sp>
      <p:sp>
        <p:nvSpPr>
          <p:cNvPr id="11271"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7CEAE91E-42FB-4FF4-85F6-52222B448551}" type="slidenum">
              <a:rPr lang="en-US"/>
              <a:pPr>
                <a:defRPr/>
              </a:pPr>
              <a:t>‹Nº›</a:t>
            </a:fld>
            <a:endParaRPr lang="en-US" dirty="0"/>
          </a:p>
        </p:txBody>
      </p:sp>
    </p:spTree>
    <p:extLst>
      <p:ext uri="{BB962C8B-B14F-4D97-AF65-F5344CB8AC3E}">
        <p14:creationId xmlns:p14="http://schemas.microsoft.com/office/powerpoint/2010/main" val="162544803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rial" pitchFamily="34" charset="0"/>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rial" pitchFamily="34" charset="0"/>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rial" pitchFamily="34" charset="0"/>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rial" pitchFamily="34" charset="0"/>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rial"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Marcador de imagen de diapositiva"/>
          <p:cNvSpPr>
            <a:spLocks noGrp="1" noRot="1" noChangeAspect="1" noTextEdit="1"/>
          </p:cNvSpPr>
          <p:nvPr>
            <p:ph type="sldImg"/>
          </p:nvPr>
        </p:nvSpPr>
        <p:spPr>
          <a:ln/>
        </p:spPr>
      </p:sp>
      <p:sp>
        <p:nvSpPr>
          <p:cNvPr id="62467"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62468"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2F8D1BE5-8373-45BA-9D3E-CAFC9E6AB9B2}" type="slidenum">
              <a:rPr lang="en-US" sz="1200"/>
              <a:pPr eaLnBrk="1" hangingPunct="1"/>
              <a:t>1</a:t>
            </a:fld>
            <a:endParaRPr 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1 Marcador de imagen de diapositiva"/>
          <p:cNvSpPr>
            <a:spLocks noGrp="1" noRot="1" noChangeAspect="1" noTextEdit="1"/>
          </p:cNvSpPr>
          <p:nvPr>
            <p:ph type="sldImg"/>
          </p:nvPr>
        </p:nvSpPr>
        <p:spPr>
          <a:ln/>
        </p:spPr>
      </p:sp>
      <p:sp>
        <p:nvSpPr>
          <p:cNvPr id="6349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6349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FE382410-D583-46BE-9F1B-FFE299D4E8D2}" type="slidenum">
              <a:rPr lang="en-US" sz="1200"/>
              <a:pPr eaLnBrk="1" hangingPunct="1"/>
              <a:t>2</a:t>
            </a:fld>
            <a:endParaRPr lang="en-US"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1 Marcador de imagen de diapositiva"/>
          <p:cNvSpPr>
            <a:spLocks noGrp="1" noRot="1" noChangeAspect="1" noTextEdit="1"/>
          </p:cNvSpPr>
          <p:nvPr>
            <p:ph type="sldImg"/>
          </p:nvPr>
        </p:nvSpPr>
        <p:spPr>
          <a:ln/>
        </p:spPr>
      </p:sp>
      <p:sp>
        <p:nvSpPr>
          <p:cNvPr id="64515"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64516"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05EAA628-2CAC-4EB2-948C-368FA7F48B68}" type="slidenum">
              <a:rPr lang="en-US" sz="1200"/>
              <a:pPr eaLnBrk="1" hangingPunct="1"/>
              <a:t>3</a:t>
            </a:fld>
            <a:endParaRPr lang="en-US" sz="12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Marcador de imagen de diapositiva"/>
          <p:cNvSpPr>
            <a:spLocks noGrp="1" noRot="1" noChangeAspect="1" noTextEdit="1"/>
          </p:cNvSpPr>
          <p:nvPr>
            <p:ph type="sldImg"/>
          </p:nvPr>
        </p:nvSpPr>
        <p:spPr>
          <a:ln/>
        </p:spPr>
      </p:sp>
      <p:sp>
        <p:nvSpPr>
          <p:cNvPr id="65539"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65540"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E712C01B-FC98-4A5E-BB4D-3B0AEE06DE21}" type="slidenum">
              <a:rPr lang="en-US" sz="1200"/>
              <a:pPr eaLnBrk="1" hangingPunct="1"/>
              <a:t>4</a:t>
            </a:fld>
            <a:endParaRPr lang="en-US" sz="12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1 Marcador de imagen de diapositiva"/>
          <p:cNvSpPr>
            <a:spLocks noGrp="1" noRot="1" noChangeAspect="1" noTextEdit="1"/>
          </p:cNvSpPr>
          <p:nvPr>
            <p:ph type="sldImg"/>
          </p:nvPr>
        </p:nvSpPr>
        <p:spPr>
          <a:ln/>
        </p:spPr>
      </p:sp>
      <p:sp>
        <p:nvSpPr>
          <p:cNvPr id="66563"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66564"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9FED6CE3-B6DD-4282-A3E9-18B272E4760E}" type="slidenum">
              <a:rPr lang="en-US" sz="1200"/>
              <a:pPr eaLnBrk="1" hangingPunct="1"/>
              <a:t>5</a:t>
            </a:fld>
            <a:endParaRPr lang="en-US" sz="12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1 Marcador de imagen de diapositiva"/>
          <p:cNvSpPr>
            <a:spLocks noGrp="1" noRot="1" noChangeAspect="1" noTextEdit="1"/>
          </p:cNvSpPr>
          <p:nvPr>
            <p:ph type="sldImg"/>
          </p:nvPr>
        </p:nvSpPr>
        <p:spPr>
          <a:ln/>
        </p:spPr>
      </p:sp>
      <p:sp>
        <p:nvSpPr>
          <p:cNvPr id="67587"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67588"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7D4388B-0A3F-44AC-9735-7C1A9FDE3890}" type="slidenum">
              <a:rPr lang="en-US" sz="1200"/>
              <a:pPr eaLnBrk="1" hangingPunct="1"/>
              <a:t>6</a:t>
            </a:fld>
            <a:endParaRPr lang="en-US" sz="12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1 Marcador de imagen de diapositiva"/>
          <p:cNvSpPr>
            <a:spLocks noGrp="1" noRot="1" noChangeAspect="1" noTextEdit="1"/>
          </p:cNvSpPr>
          <p:nvPr>
            <p:ph type="sldImg"/>
          </p:nvPr>
        </p:nvSpPr>
        <p:spPr>
          <a:ln/>
        </p:spPr>
      </p:sp>
      <p:sp>
        <p:nvSpPr>
          <p:cNvPr id="6861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6861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F161C482-1C0B-40A7-8403-5684874EB831}" type="slidenum">
              <a:rPr lang="en-US" sz="1200"/>
              <a:pPr eaLnBrk="1" hangingPunct="1"/>
              <a:t>7</a:t>
            </a:fld>
            <a:endParaRPr lang="en-US" sz="12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1 Marcador de imagen de diapositiva"/>
          <p:cNvSpPr>
            <a:spLocks noGrp="1" noRot="1" noChangeAspect="1" noTextEdit="1"/>
          </p:cNvSpPr>
          <p:nvPr>
            <p:ph type="sldImg"/>
          </p:nvPr>
        </p:nvSpPr>
        <p:spPr>
          <a:ln/>
        </p:spPr>
      </p:sp>
      <p:sp>
        <p:nvSpPr>
          <p:cNvPr id="69635"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69636"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EAF1C850-E05A-442E-BCD8-C402A7D2CE7C}" type="slidenum">
              <a:rPr lang="en-US" sz="1200"/>
              <a:pPr eaLnBrk="1" hangingPunct="1"/>
              <a:t>8</a:t>
            </a:fld>
            <a:endParaRPr lang="en-US" sz="120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1 Marcador de imagen de diapositiva"/>
          <p:cNvSpPr>
            <a:spLocks noGrp="1" noRot="1" noChangeAspect="1" noTextEdit="1"/>
          </p:cNvSpPr>
          <p:nvPr>
            <p:ph type="sldImg"/>
          </p:nvPr>
        </p:nvSpPr>
        <p:spPr>
          <a:ln/>
        </p:spPr>
      </p:sp>
      <p:sp>
        <p:nvSpPr>
          <p:cNvPr id="70659"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70660"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897365AF-B440-4067-8710-CB0681BB9E24}" type="slidenum">
              <a:rPr lang="en-US" sz="1200"/>
              <a:pPr eaLnBrk="1" hangingPunct="1"/>
              <a:t>9</a:t>
            </a:fld>
            <a:endParaRPr lang="en-US" sz="12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1 Marcador de imagen de diapositiva"/>
          <p:cNvSpPr>
            <a:spLocks noGrp="1" noRot="1" noChangeAspect="1" noTextEdit="1"/>
          </p:cNvSpPr>
          <p:nvPr>
            <p:ph type="sldImg"/>
          </p:nvPr>
        </p:nvSpPr>
        <p:spPr>
          <a:ln/>
        </p:spPr>
      </p:sp>
      <p:sp>
        <p:nvSpPr>
          <p:cNvPr id="71683"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71684"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89D5FF23-D949-4C3D-8F8D-C790BC9D2918}" type="slidenum">
              <a:rPr lang="en-US" sz="1200"/>
              <a:pPr eaLnBrk="1" hangingPunct="1"/>
              <a:t>10</a:t>
            </a:fld>
            <a:endParaRPr lang="en-US" sz="12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1 Marcador de imagen de diapositiva"/>
          <p:cNvSpPr>
            <a:spLocks noGrp="1" noRot="1" noChangeAspect="1" noTextEdit="1"/>
          </p:cNvSpPr>
          <p:nvPr>
            <p:ph type="sldImg"/>
          </p:nvPr>
        </p:nvSpPr>
        <p:spPr>
          <a:ln/>
        </p:spPr>
      </p:sp>
      <p:sp>
        <p:nvSpPr>
          <p:cNvPr id="72707"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72708"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93B8F458-DE3F-4E53-8C9F-6CE893DE73CD}" type="slidenum">
              <a:rPr lang="en-US" sz="1200"/>
              <a:pPr eaLnBrk="1" hangingPunct="1"/>
              <a:t>11</a:t>
            </a:fld>
            <a:endParaRPr lang="en-US" sz="12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1 Marcador de imagen de diapositiva"/>
          <p:cNvSpPr>
            <a:spLocks noGrp="1" noRot="1" noChangeAspect="1" noTextEdit="1"/>
          </p:cNvSpPr>
          <p:nvPr>
            <p:ph type="sldImg"/>
          </p:nvPr>
        </p:nvSpPr>
        <p:spPr>
          <a:ln/>
        </p:spPr>
      </p:sp>
      <p:sp>
        <p:nvSpPr>
          <p:cNvPr id="7373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7373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510CBD08-5B41-4BE6-A04B-3C0884678BAB}" type="slidenum">
              <a:rPr lang="en-US" sz="1200"/>
              <a:pPr eaLnBrk="1" hangingPunct="1"/>
              <a:t>12</a:t>
            </a:fld>
            <a:endParaRPr lang="en-US" sz="120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1 Marcador de imagen de diapositiva"/>
          <p:cNvSpPr>
            <a:spLocks noGrp="1" noRot="1" noChangeAspect="1" noTextEdit="1"/>
          </p:cNvSpPr>
          <p:nvPr>
            <p:ph type="sldImg"/>
          </p:nvPr>
        </p:nvSpPr>
        <p:spPr>
          <a:ln/>
        </p:spPr>
      </p:sp>
      <p:sp>
        <p:nvSpPr>
          <p:cNvPr id="74755"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74756"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7B3389F7-64AE-41E3-AF99-098F36C9A85D}" type="slidenum">
              <a:rPr lang="en-US" sz="1200"/>
              <a:pPr eaLnBrk="1" hangingPunct="1"/>
              <a:t>13</a:t>
            </a:fld>
            <a:endParaRPr lang="en-US" sz="120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1 Marcador de imagen de diapositiva"/>
          <p:cNvSpPr>
            <a:spLocks noGrp="1" noRot="1" noChangeAspect="1" noTextEdit="1"/>
          </p:cNvSpPr>
          <p:nvPr>
            <p:ph type="sldImg"/>
          </p:nvPr>
        </p:nvSpPr>
        <p:spPr>
          <a:ln/>
        </p:spPr>
      </p:sp>
      <p:sp>
        <p:nvSpPr>
          <p:cNvPr id="75779"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75780"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38A5BF89-62E9-4512-9BE6-1F5D5BBA2A3B}" type="slidenum">
              <a:rPr lang="en-US" sz="1200"/>
              <a:pPr eaLnBrk="1" hangingPunct="1"/>
              <a:t>14</a:t>
            </a:fld>
            <a:endParaRPr lang="en-US" sz="120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1 Marcador de imagen de diapositiva"/>
          <p:cNvSpPr>
            <a:spLocks noGrp="1" noRot="1" noChangeAspect="1" noTextEdit="1"/>
          </p:cNvSpPr>
          <p:nvPr>
            <p:ph type="sldImg"/>
          </p:nvPr>
        </p:nvSpPr>
        <p:spPr>
          <a:ln/>
        </p:spPr>
      </p:sp>
      <p:sp>
        <p:nvSpPr>
          <p:cNvPr id="76803"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76804"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725B64CC-14C1-48C2-ABDC-F56B0B4EEA5C}" type="slidenum">
              <a:rPr lang="en-US" sz="1200"/>
              <a:pPr eaLnBrk="1" hangingPunct="1"/>
              <a:t>15</a:t>
            </a:fld>
            <a:endParaRPr lang="en-US" sz="120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1 Marcador de imagen de diapositiva"/>
          <p:cNvSpPr>
            <a:spLocks noGrp="1" noRot="1" noChangeAspect="1" noTextEdit="1"/>
          </p:cNvSpPr>
          <p:nvPr>
            <p:ph type="sldImg"/>
          </p:nvPr>
        </p:nvSpPr>
        <p:spPr>
          <a:ln/>
        </p:spPr>
      </p:sp>
      <p:sp>
        <p:nvSpPr>
          <p:cNvPr id="77827"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77828"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CB71F55-9A7D-41DF-BCF3-3FB6762CDA09}" type="slidenum">
              <a:rPr lang="en-US" sz="1200"/>
              <a:pPr eaLnBrk="1" hangingPunct="1"/>
              <a:t>16</a:t>
            </a:fld>
            <a:endParaRPr lang="en-US" sz="120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1 Marcador de imagen de diapositiva"/>
          <p:cNvSpPr>
            <a:spLocks noGrp="1" noRot="1" noChangeAspect="1" noTextEdit="1"/>
          </p:cNvSpPr>
          <p:nvPr>
            <p:ph type="sldImg"/>
          </p:nvPr>
        </p:nvSpPr>
        <p:spPr>
          <a:ln/>
        </p:spPr>
      </p:sp>
      <p:sp>
        <p:nvSpPr>
          <p:cNvPr id="7885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7885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AFF6E6B7-EA93-4BDC-90A0-EC1EA1828BBC}" type="slidenum">
              <a:rPr lang="en-US" sz="1200"/>
              <a:pPr eaLnBrk="1" hangingPunct="1"/>
              <a:t>17</a:t>
            </a:fld>
            <a:endParaRPr lang="en-US" sz="120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1 Marcador de imagen de diapositiva"/>
          <p:cNvSpPr>
            <a:spLocks noGrp="1" noRot="1" noChangeAspect="1" noTextEdit="1"/>
          </p:cNvSpPr>
          <p:nvPr>
            <p:ph type="sldImg"/>
          </p:nvPr>
        </p:nvSpPr>
        <p:spPr>
          <a:ln/>
        </p:spPr>
      </p:sp>
      <p:sp>
        <p:nvSpPr>
          <p:cNvPr id="79875"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79876"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94ABCD34-CAD9-4D39-ACA5-076557343B48}" type="slidenum">
              <a:rPr lang="en-US" sz="1200"/>
              <a:pPr eaLnBrk="1" hangingPunct="1"/>
              <a:t>18</a:t>
            </a:fld>
            <a:endParaRPr lang="en-US" sz="120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1 Marcador de imagen de diapositiva"/>
          <p:cNvSpPr>
            <a:spLocks noGrp="1" noRot="1" noChangeAspect="1" noTextEdit="1"/>
          </p:cNvSpPr>
          <p:nvPr>
            <p:ph type="sldImg"/>
          </p:nvPr>
        </p:nvSpPr>
        <p:spPr>
          <a:ln/>
        </p:spPr>
      </p:sp>
      <p:sp>
        <p:nvSpPr>
          <p:cNvPr id="80899"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80900"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E276E12E-A85D-42B0-9A7C-5BB04E73FEB2}" type="slidenum">
              <a:rPr lang="en-US" sz="1200"/>
              <a:pPr eaLnBrk="1" hangingPunct="1"/>
              <a:t>19</a:t>
            </a:fld>
            <a:endParaRPr lang="en-US" sz="12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1 Marcador de imagen de diapositiva"/>
          <p:cNvSpPr>
            <a:spLocks noGrp="1" noRot="1" noChangeAspect="1" noTextEdit="1"/>
          </p:cNvSpPr>
          <p:nvPr>
            <p:ph type="sldImg"/>
          </p:nvPr>
        </p:nvSpPr>
        <p:spPr>
          <a:ln/>
        </p:spPr>
      </p:sp>
      <p:sp>
        <p:nvSpPr>
          <p:cNvPr id="81923"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81924"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3D5BCA22-948C-43D8-9D0B-183C5CECE2B5}" type="slidenum">
              <a:rPr lang="en-US" sz="1200"/>
              <a:pPr eaLnBrk="1" hangingPunct="1"/>
              <a:t>20</a:t>
            </a:fld>
            <a:endParaRPr lang="en-US" sz="120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1 Marcador de imagen de diapositiva"/>
          <p:cNvSpPr>
            <a:spLocks noGrp="1" noRot="1" noChangeAspect="1" noTextEdit="1"/>
          </p:cNvSpPr>
          <p:nvPr>
            <p:ph type="sldImg"/>
          </p:nvPr>
        </p:nvSpPr>
        <p:spPr>
          <a:ln/>
        </p:spPr>
      </p:sp>
      <p:sp>
        <p:nvSpPr>
          <p:cNvPr id="82947"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82948"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B024568D-EFDF-491D-BD96-4450BFC61166}" type="slidenum">
              <a:rPr lang="en-US" sz="1200"/>
              <a:pPr eaLnBrk="1" hangingPunct="1"/>
              <a:t>21</a:t>
            </a:fld>
            <a:endParaRPr lang="en-US" sz="120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1 Marcador de imagen de diapositiva"/>
          <p:cNvSpPr>
            <a:spLocks noGrp="1" noRot="1" noChangeAspect="1" noTextEdit="1"/>
          </p:cNvSpPr>
          <p:nvPr>
            <p:ph type="sldImg"/>
          </p:nvPr>
        </p:nvSpPr>
        <p:spPr>
          <a:ln/>
        </p:spPr>
      </p:sp>
      <p:sp>
        <p:nvSpPr>
          <p:cNvPr id="8397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8397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E60C974-43B5-4937-89D6-7BB214A9B603}" type="slidenum">
              <a:rPr lang="en-US" sz="1200"/>
              <a:pPr eaLnBrk="1" hangingPunct="1"/>
              <a:t>22</a:t>
            </a:fld>
            <a:endParaRPr lang="en-US" sz="120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1 Marcador de imagen de diapositiva"/>
          <p:cNvSpPr>
            <a:spLocks noGrp="1" noRot="1" noChangeAspect="1" noTextEdit="1"/>
          </p:cNvSpPr>
          <p:nvPr>
            <p:ph type="sldImg"/>
          </p:nvPr>
        </p:nvSpPr>
        <p:spPr>
          <a:ln/>
        </p:spPr>
      </p:sp>
      <p:sp>
        <p:nvSpPr>
          <p:cNvPr id="84995"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84996"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C67A8525-00F2-498C-A9D6-2F59DC95813F}" type="slidenum">
              <a:rPr lang="en-US" sz="1200"/>
              <a:pPr eaLnBrk="1" hangingPunct="1"/>
              <a:t>23</a:t>
            </a:fld>
            <a:endParaRPr lang="en-US" sz="120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1 Marcador de imagen de diapositiva"/>
          <p:cNvSpPr>
            <a:spLocks noGrp="1" noRot="1" noChangeAspect="1" noTextEdit="1"/>
          </p:cNvSpPr>
          <p:nvPr>
            <p:ph type="sldImg"/>
          </p:nvPr>
        </p:nvSpPr>
        <p:spPr>
          <a:ln/>
        </p:spPr>
      </p:sp>
      <p:sp>
        <p:nvSpPr>
          <p:cNvPr id="86019"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86020"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936723B6-74FF-4841-A943-51C7BA636C32}" type="slidenum">
              <a:rPr lang="en-US" sz="1200"/>
              <a:pPr eaLnBrk="1" hangingPunct="1"/>
              <a:t>24</a:t>
            </a:fld>
            <a:endParaRPr lang="en-US" sz="120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1 Marcador de imagen de diapositiva"/>
          <p:cNvSpPr>
            <a:spLocks noGrp="1" noRot="1" noChangeAspect="1" noTextEdit="1"/>
          </p:cNvSpPr>
          <p:nvPr>
            <p:ph type="sldImg"/>
          </p:nvPr>
        </p:nvSpPr>
        <p:spPr>
          <a:ln/>
        </p:spPr>
      </p:sp>
      <p:sp>
        <p:nvSpPr>
          <p:cNvPr id="87043"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87044"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ED6DD253-4F0F-4821-80A3-2D0DEBCD2D7E}" type="slidenum">
              <a:rPr lang="en-US" sz="1200"/>
              <a:pPr eaLnBrk="1" hangingPunct="1"/>
              <a:t>25</a:t>
            </a:fld>
            <a:endParaRPr lang="en-US" sz="120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1 Marcador de imagen de diapositiva"/>
          <p:cNvSpPr>
            <a:spLocks noGrp="1" noRot="1" noChangeAspect="1" noTextEdit="1"/>
          </p:cNvSpPr>
          <p:nvPr>
            <p:ph type="sldImg"/>
          </p:nvPr>
        </p:nvSpPr>
        <p:spPr>
          <a:ln/>
        </p:spPr>
      </p:sp>
      <p:sp>
        <p:nvSpPr>
          <p:cNvPr id="88067"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88068"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4FD05D31-BD97-4089-A43B-229C6275B904}" type="slidenum">
              <a:rPr lang="en-US" sz="1200"/>
              <a:pPr eaLnBrk="1" hangingPunct="1"/>
              <a:t>26</a:t>
            </a:fld>
            <a:endParaRPr lang="en-US" sz="120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1 Marcador de imagen de diapositiva"/>
          <p:cNvSpPr>
            <a:spLocks noGrp="1" noRot="1" noChangeAspect="1" noTextEdit="1"/>
          </p:cNvSpPr>
          <p:nvPr>
            <p:ph type="sldImg"/>
          </p:nvPr>
        </p:nvSpPr>
        <p:spPr>
          <a:ln/>
        </p:spPr>
      </p:sp>
      <p:sp>
        <p:nvSpPr>
          <p:cNvPr id="8909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8909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258C1559-0EC1-41BA-99CC-93404B4BE947}" type="slidenum">
              <a:rPr lang="en-US" sz="1200"/>
              <a:pPr eaLnBrk="1" hangingPunct="1"/>
              <a:t>27</a:t>
            </a:fld>
            <a:endParaRPr lang="en-US" sz="120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1 Marcador de imagen de diapositiva"/>
          <p:cNvSpPr>
            <a:spLocks noGrp="1" noRot="1" noChangeAspect="1" noTextEdit="1"/>
          </p:cNvSpPr>
          <p:nvPr>
            <p:ph type="sldImg"/>
          </p:nvPr>
        </p:nvSpPr>
        <p:spPr>
          <a:ln/>
        </p:spPr>
      </p:sp>
      <p:sp>
        <p:nvSpPr>
          <p:cNvPr id="90115"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90116"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633BD64C-A8BE-401A-93ED-E84030315988}" type="slidenum">
              <a:rPr lang="en-US" sz="1200"/>
              <a:pPr eaLnBrk="1" hangingPunct="1"/>
              <a:t>28</a:t>
            </a:fld>
            <a:endParaRPr lang="en-US" sz="120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1 Marcador de imagen de diapositiva"/>
          <p:cNvSpPr>
            <a:spLocks noGrp="1" noRot="1" noChangeAspect="1" noTextEdit="1"/>
          </p:cNvSpPr>
          <p:nvPr>
            <p:ph type="sldImg"/>
          </p:nvPr>
        </p:nvSpPr>
        <p:spPr>
          <a:ln/>
        </p:spPr>
      </p:sp>
      <p:sp>
        <p:nvSpPr>
          <p:cNvPr id="91139"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91140"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FDB4D7C9-CA07-46E9-830D-5491F88B4AB9}" type="slidenum">
              <a:rPr lang="en-US" sz="1200"/>
              <a:pPr eaLnBrk="1" hangingPunct="1"/>
              <a:t>29</a:t>
            </a:fld>
            <a:endParaRPr lang="en-US" sz="120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1 Marcador de imagen de diapositiva"/>
          <p:cNvSpPr>
            <a:spLocks noGrp="1" noRot="1" noChangeAspect="1" noTextEdit="1"/>
          </p:cNvSpPr>
          <p:nvPr>
            <p:ph type="sldImg"/>
          </p:nvPr>
        </p:nvSpPr>
        <p:spPr>
          <a:ln/>
        </p:spPr>
      </p:sp>
      <p:sp>
        <p:nvSpPr>
          <p:cNvPr id="92163"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92164"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85D1D3BC-2AFF-41B9-9222-9C4B3A63901D}" type="slidenum">
              <a:rPr lang="en-US" sz="1200"/>
              <a:pPr eaLnBrk="1" hangingPunct="1"/>
              <a:t>30</a:t>
            </a:fld>
            <a:endParaRPr lang="en-US" sz="120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1 Marcador de imagen de diapositiva"/>
          <p:cNvSpPr>
            <a:spLocks noGrp="1" noRot="1" noChangeAspect="1" noTextEdit="1"/>
          </p:cNvSpPr>
          <p:nvPr>
            <p:ph type="sldImg"/>
          </p:nvPr>
        </p:nvSpPr>
        <p:spPr>
          <a:ln/>
        </p:spPr>
      </p:sp>
      <p:sp>
        <p:nvSpPr>
          <p:cNvPr id="93187"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93188"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B5270F17-1055-4E7D-AA98-D7C5FC20AA31}" type="slidenum">
              <a:rPr lang="en-US" sz="1200"/>
              <a:pPr eaLnBrk="1" hangingPunct="1"/>
              <a:t>31</a:t>
            </a:fld>
            <a:endParaRPr lang="en-US" sz="120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1 Marcador de imagen de diapositiva"/>
          <p:cNvSpPr>
            <a:spLocks noGrp="1" noRot="1" noChangeAspect="1" noTextEdit="1"/>
          </p:cNvSpPr>
          <p:nvPr>
            <p:ph type="sldImg"/>
          </p:nvPr>
        </p:nvSpPr>
        <p:spPr>
          <a:ln/>
        </p:spPr>
      </p:sp>
      <p:sp>
        <p:nvSpPr>
          <p:cNvPr id="9421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9421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522FC8EA-503E-4D50-935C-70768744ADCE}" type="slidenum">
              <a:rPr lang="en-US" sz="1200"/>
              <a:pPr eaLnBrk="1" hangingPunct="1"/>
              <a:t>32</a:t>
            </a:fld>
            <a:endParaRPr lang="en-US" sz="120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1 Marcador de imagen de diapositiva"/>
          <p:cNvSpPr>
            <a:spLocks noGrp="1" noRot="1" noChangeAspect="1" noTextEdit="1"/>
          </p:cNvSpPr>
          <p:nvPr>
            <p:ph type="sldImg"/>
          </p:nvPr>
        </p:nvSpPr>
        <p:spPr>
          <a:ln/>
        </p:spPr>
      </p:sp>
      <p:sp>
        <p:nvSpPr>
          <p:cNvPr id="95235"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95236"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3DAD2D8B-D46D-4890-845E-A09FFF61EF54}" type="slidenum">
              <a:rPr lang="en-US" sz="1200"/>
              <a:pPr eaLnBrk="1" hangingPunct="1"/>
              <a:t>33</a:t>
            </a:fld>
            <a:endParaRPr lang="en-US" sz="120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1 Marcador de imagen de diapositiva"/>
          <p:cNvSpPr>
            <a:spLocks noGrp="1" noRot="1" noChangeAspect="1" noTextEdit="1"/>
          </p:cNvSpPr>
          <p:nvPr>
            <p:ph type="sldImg"/>
          </p:nvPr>
        </p:nvSpPr>
        <p:spPr>
          <a:ln/>
        </p:spPr>
      </p:sp>
      <p:sp>
        <p:nvSpPr>
          <p:cNvPr id="96259"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96260"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36D1D925-BC04-435C-80BF-720803465CB8}" type="slidenum">
              <a:rPr lang="en-US" sz="1200"/>
              <a:pPr eaLnBrk="1" hangingPunct="1"/>
              <a:t>34</a:t>
            </a:fld>
            <a:endParaRPr lang="en-US" sz="120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1 Marcador de imagen de diapositiva"/>
          <p:cNvSpPr>
            <a:spLocks noGrp="1" noRot="1" noChangeAspect="1" noTextEdit="1"/>
          </p:cNvSpPr>
          <p:nvPr>
            <p:ph type="sldImg"/>
          </p:nvPr>
        </p:nvSpPr>
        <p:spPr>
          <a:ln/>
        </p:spPr>
      </p:sp>
      <p:sp>
        <p:nvSpPr>
          <p:cNvPr id="97283"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97284"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62ED15EF-DE05-4967-8CA5-70F1ACEF5474}" type="slidenum">
              <a:rPr lang="en-US" sz="1200"/>
              <a:pPr eaLnBrk="1" hangingPunct="1"/>
              <a:t>35</a:t>
            </a:fld>
            <a:endParaRPr lang="en-US" sz="120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1 Marcador de imagen de diapositiva"/>
          <p:cNvSpPr>
            <a:spLocks noGrp="1" noRot="1" noChangeAspect="1" noTextEdit="1"/>
          </p:cNvSpPr>
          <p:nvPr>
            <p:ph type="sldImg"/>
          </p:nvPr>
        </p:nvSpPr>
        <p:spPr>
          <a:ln/>
        </p:spPr>
      </p:sp>
      <p:sp>
        <p:nvSpPr>
          <p:cNvPr id="98307"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98308"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17E30342-8CA3-4810-9C01-DB68244699BA}" type="slidenum">
              <a:rPr lang="en-US" sz="1200"/>
              <a:pPr eaLnBrk="1" hangingPunct="1"/>
              <a:t>36</a:t>
            </a:fld>
            <a:endParaRPr lang="en-US" sz="120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1 Marcador de imagen de diapositiva"/>
          <p:cNvSpPr>
            <a:spLocks noGrp="1" noRot="1" noChangeAspect="1" noTextEdit="1"/>
          </p:cNvSpPr>
          <p:nvPr>
            <p:ph type="sldImg"/>
          </p:nvPr>
        </p:nvSpPr>
        <p:spPr>
          <a:ln/>
        </p:spPr>
      </p:sp>
      <p:sp>
        <p:nvSpPr>
          <p:cNvPr id="9933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9933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C7770566-89A1-4E09-BD71-5E9D8BDFA70F}" type="slidenum">
              <a:rPr lang="en-US" sz="1200"/>
              <a:pPr eaLnBrk="1" hangingPunct="1"/>
              <a:t>37</a:t>
            </a:fld>
            <a:endParaRPr lang="en-US" sz="120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1 Marcador de imagen de diapositiva"/>
          <p:cNvSpPr>
            <a:spLocks noGrp="1" noRot="1" noChangeAspect="1" noTextEdit="1"/>
          </p:cNvSpPr>
          <p:nvPr>
            <p:ph type="sldImg"/>
          </p:nvPr>
        </p:nvSpPr>
        <p:spPr>
          <a:ln/>
        </p:spPr>
      </p:sp>
      <p:sp>
        <p:nvSpPr>
          <p:cNvPr id="100355"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100356"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C8ED3E84-58E0-410D-A018-7AD86CF288AD}" type="slidenum">
              <a:rPr lang="en-US" sz="1200"/>
              <a:pPr eaLnBrk="1" hangingPunct="1"/>
              <a:t>38</a:t>
            </a:fld>
            <a:endParaRPr lang="en-US" sz="120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1 Marcador de imagen de diapositiva"/>
          <p:cNvSpPr>
            <a:spLocks noGrp="1" noRot="1" noChangeAspect="1" noTextEdit="1"/>
          </p:cNvSpPr>
          <p:nvPr>
            <p:ph type="sldImg"/>
          </p:nvPr>
        </p:nvSpPr>
        <p:spPr>
          <a:ln/>
        </p:spPr>
      </p:sp>
      <p:sp>
        <p:nvSpPr>
          <p:cNvPr id="101379"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101380"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822B3398-5196-4D65-8EC9-11B06699F366}" type="slidenum">
              <a:rPr lang="en-US" sz="1200"/>
              <a:pPr eaLnBrk="1" hangingPunct="1"/>
              <a:t>39</a:t>
            </a:fld>
            <a:endParaRPr lang="en-US" sz="120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1 Marcador de imagen de diapositiva"/>
          <p:cNvSpPr>
            <a:spLocks noGrp="1" noRot="1" noChangeAspect="1" noTextEdit="1"/>
          </p:cNvSpPr>
          <p:nvPr>
            <p:ph type="sldImg"/>
          </p:nvPr>
        </p:nvSpPr>
        <p:spPr>
          <a:ln/>
        </p:spPr>
      </p:sp>
      <p:sp>
        <p:nvSpPr>
          <p:cNvPr id="102403"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102404"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4CEA67BF-ED4A-458F-A1A3-B2FBDF6AB523}" type="slidenum">
              <a:rPr lang="en-US" sz="1200"/>
              <a:pPr eaLnBrk="1" hangingPunct="1"/>
              <a:t>40</a:t>
            </a:fld>
            <a:endParaRPr lang="en-US" sz="120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1 Marcador de imagen de diapositiva"/>
          <p:cNvSpPr>
            <a:spLocks noGrp="1" noRot="1" noChangeAspect="1" noTextEdit="1"/>
          </p:cNvSpPr>
          <p:nvPr>
            <p:ph type="sldImg"/>
          </p:nvPr>
        </p:nvSpPr>
        <p:spPr>
          <a:ln/>
        </p:spPr>
      </p:sp>
      <p:sp>
        <p:nvSpPr>
          <p:cNvPr id="103427"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103428"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342FFCBC-1DE7-4090-81FF-148DA66EC777}" type="slidenum">
              <a:rPr lang="en-US" sz="1200"/>
              <a:pPr eaLnBrk="1" hangingPunct="1"/>
              <a:t>41</a:t>
            </a:fld>
            <a:endParaRPr lang="en-US" sz="120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1 Marcador de imagen de diapositiva"/>
          <p:cNvSpPr>
            <a:spLocks noGrp="1" noRot="1" noChangeAspect="1" noTextEdit="1"/>
          </p:cNvSpPr>
          <p:nvPr>
            <p:ph type="sldImg"/>
          </p:nvPr>
        </p:nvSpPr>
        <p:spPr>
          <a:ln/>
        </p:spPr>
      </p:sp>
      <p:sp>
        <p:nvSpPr>
          <p:cNvPr id="10445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10445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E5C237A1-1725-465F-A499-CA784895099D}" type="slidenum">
              <a:rPr lang="en-US" sz="1200"/>
              <a:pPr eaLnBrk="1" hangingPunct="1"/>
              <a:t>42</a:t>
            </a:fld>
            <a:endParaRPr lang="en-US" sz="120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1 Marcador de imagen de diapositiva"/>
          <p:cNvSpPr>
            <a:spLocks noGrp="1" noRot="1" noChangeAspect="1" noTextEdit="1"/>
          </p:cNvSpPr>
          <p:nvPr>
            <p:ph type="sldImg"/>
          </p:nvPr>
        </p:nvSpPr>
        <p:spPr>
          <a:ln/>
        </p:spPr>
      </p:sp>
      <p:sp>
        <p:nvSpPr>
          <p:cNvPr id="105475"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105476"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B13C1437-8D82-451D-B211-971C1534B7D5}" type="slidenum">
              <a:rPr lang="en-US" sz="1200"/>
              <a:pPr eaLnBrk="1" hangingPunct="1"/>
              <a:t>43</a:t>
            </a:fld>
            <a:endParaRPr lang="en-US" sz="120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1 Marcador de imagen de diapositiva"/>
          <p:cNvSpPr>
            <a:spLocks noGrp="1" noRot="1" noChangeAspect="1" noTextEdit="1"/>
          </p:cNvSpPr>
          <p:nvPr>
            <p:ph type="sldImg"/>
          </p:nvPr>
        </p:nvSpPr>
        <p:spPr>
          <a:ln/>
        </p:spPr>
      </p:sp>
      <p:sp>
        <p:nvSpPr>
          <p:cNvPr id="106499"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106500"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E17F537A-95D7-45CD-9625-5B0F8D33F7C7}" type="slidenum">
              <a:rPr lang="en-US" sz="1200"/>
              <a:pPr eaLnBrk="1" hangingPunct="1"/>
              <a:t>44</a:t>
            </a:fld>
            <a:endParaRPr lang="en-US" sz="120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1 Marcador de imagen de diapositiva"/>
          <p:cNvSpPr>
            <a:spLocks noGrp="1" noRot="1" noChangeAspect="1" noTextEdit="1"/>
          </p:cNvSpPr>
          <p:nvPr>
            <p:ph type="sldImg"/>
          </p:nvPr>
        </p:nvSpPr>
        <p:spPr>
          <a:ln/>
        </p:spPr>
      </p:sp>
      <p:sp>
        <p:nvSpPr>
          <p:cNvPr id="107523"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107524"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9C0E4D83-03AD-44EB-A85E-5F97F85634DD}" type="slidenum">
              <a:rPr lang="en-US" sz="1200"/>
              <a:pPr eaLnBrk="1" hangingPunct="1"/>
              <a:t>45</a:t>
            </a:fld>
            <a:endParaRPr lang="en-US" sz="120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1 Marcador de imagen de diapositiva"/>
          <p:cNvSpPr>
            <a:spLocks noGrp="1" noRot="1" noChangeAspect="1" noTextEdit="1"/>
          </p:cNvSpPr>
          <p:nvPr>
            <p:ph type="sldImg"/>
          </p:nvPr>
        </p:nvSpPr>
        <p:spPr>
          <a:ln/>
        </p:spPr>
      </p:sp>
      <p:sp>
        <p:nvSpPr>
          <p:cNvPr id="108547"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108548"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F32EA202-A9DF-4DC8-8B55-64BFCBEBBEAD}" type="slidenum">
              <a:rPr lang="en-US" sz="1200"/>
              <a:pPr eaLnBrk="1" hangingPunct="1"/>
              <a:t>46</a:t>
            </a:fld>
            <a:endParaRPr lang="en-US" sz="120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1 Marcador de imagen de diapositiva"/>
          <p:cNvSpPr>
            <a:spLocks noGrp="1" noRot="1" noChangeAspect="1" noTextEdit="1"/>
          </p:cNvSpPr>
          <p:nvPr>
            <p:ph type="sldImg"/>
          </p:nvPr>
        </p:nvSpPr>
        <p:spPr>
          <a:ln/>
        </p:spPr>
      </p:sp>
      <p:sp>
        <p:nvSpPr>
          <p:cNvPr id="10957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10957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3042523E-8897-42CD-9556-742FD76351F9}" type="slidenum">
              <a:rPr lang="en-US" sz="1200"/>
              <a:pPr eaLnBrk="1" hangingPunct="1"/>
              <a:t>47</a:t>
            </a:fld>
            <a:endParaRPr lang="en-US" sz="120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1 Marcador de imagen de diapositiva"/>
          <p:cNvSpPr>
            <a:spLocks noGrp="1" noRot="1" noChangeAspect="1" noTextEdit="1"/>
          </p:cNvSpPr>
          <p:nvPr>
            <p:ph type="sldImg"/>
          </p:nvPr>
        </p:nvSpPr>
        <p:spPr>
          <a:ln/>
        </p:spPr>
      </p:sp>
      <p:sp>
        <p:nvSpPr>
          <p:cNvPr id="110595"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110596"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7CA47E59-EE35-4F20-94DE-377F0CB98ACD}" type="slidenum">
              <a:rPr lang="en-US" sz="1200"/>
              <a:pPr eaLnBrk="1" hangingPunct="1"/>
              <a:t>48</a:t>
            </a:fld>
            <a:endParaRPr lang="en-US" sz="120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1 Marcador de imagen de diapositiva"/>
          <p:cNvSpPr>
            <a:spLocks noGrp="1" noRot="1" noChangeAspect="1" noTextEdit="1"/>
          </p:cNvSpPr>
          <p:nvPr>
            <p:ph type="sldImg"/>
          </p:nvPr>
        </p:nvSpPr>
        <p:spPr>
          <a:ln/>
        </p:spPr>
      </p:sp>
      <p:sp>
        <p:nvSpPr>
          <p:cNvPr id="111619"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111620"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F4C11444-55CA-4DDF-BC4F-176E4C491435}" type="slidenum">
              <a:rPr lang="en-US" sz="1200"/>
              <a:pPr eaLnBrk="1" hangingPunct="1"/>
              <a:t>49</a:t>
            </a:fld>
            <a:endParaRPr lang="en-US" sz="120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1 Marcador de imagen de diapositiva"/>
          <p:cNvSpPr>
            <a:spLocks noGrp="1" noRot="1" noChangeAspect="1" noTextEdit="1"/>
          </p:cNvSpPr>
          <p:nvPr>
            <p:ph type="sldImg"/>
          </p:nvPr>
        </p:nvSpPr>
        <p:spPr>
          <a:ln/>
        </p:spPr>
      </p:sp>
      <p:sp>
        <p:nvSpPr>
          <p:cNvPr id="112643"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112644"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378E5952-6C4A-4A77-BC16-E30E699C6893}" type="slidenum">
              <a:rPr lang="en-US" sz="1200"/>
              <a:pPr eaLnBrk="1" hangingPunct="1"/>
              <a:t>50</a:t>
            </a:fld>
            <a:endParaRPr lang="en-US" sz="120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1 Marcador de imagen de diapositiva"/>
          <p:cNvSpPr>
            <a:spLocks noGrp="1" noRot="1" noChangeAspect="1" noTextEdit="1"/>
          </p:cNvSpPr>
          <p:nvPr>
            <p:ph type="sldImg"/>
          </p:nvPr>
        </p:nvSpPr>
        <p:spPr>
          <a:ln/>
        </p:spPr>
      </p:sp>
      <p:sp>
        <p:nvSpPr>
          <p:cNvPr id="113667"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113668"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2485C6F7-9E1A-498D-93FE-DEF548CB46CB}" type="slidenum">
              <a:rPr lang="en-US" sz="1200"/>
              <a:pPr eaLnBrk="1" hangingPunct="1"/>
              <a:t>51</a:t>
            </a:fld>
            <a:endParaRPr lang="en-US" sz="120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1 Marcador de imagen de diapositiva"/>
          <p:cNvSpPr>
            <a:spLocks noGrp="1" noRot="1" noChangeAspect="1" noTextEdit="1"/>
          </p:cNvSpPr>
          <p:nvPr>
            <p:ph type="sldImg"/>
          </p:nvPr>
        </p:nvSpPr>
        <p:spPr>
          <a:ln/>
        </p:spPr>
      </p:sp>
      <p:sp>
        <p:nvSpPr>
          <p:cNvPr id="11469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11469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5818A132-6972-4D2C-95DA-6C65DC755448}" type="slidenum">
              <a:rPr lang="en-US" sz="1200"/>
              <a:pPr eaLnBrk="1" hangingPunct="1"/>
              <a:t>52</a:t>
            </a:fld>
            <a:endParaRPr lang="en-US" sz="120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1 Marcador de imagen de diapositiva"/>
          <p:cNvSpPr>
            <a:spLocks noGrp="1" noRot="1" noChangeAspect="1" noTextEdit="1"/>
          </p:cNvSpPr>
          <p:nvPr>
            <p:ph type="sldImg"/>
          </p:nvPr>
        </p:nvSpPr>
        <p:spPr>
          <a:ln/>
        </p:spPr>
      </p:sp>
      <p:sp>
        <p:nvSpPr>
          <p:cNvPr id="115715"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115716"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ADCDC2BA-E9E4-4DB5-ACC0-31ADB8F03087}" type="slidenum">
              <a:rPr lang="en-US" sz="1200"/>
              <a:pPr eaLnBrk="1" hangingPunct="1"/>
              <a:t>53</a:t>
            </a:fld>
            <a:endParaRPr lang="en-US" sz="120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1 Marcador de imagen de diapositiva"/>
          <p:cNvSpPr>
            <a:spLocks noGrp="1" noRot="1" noChangeAspect="1" noTextEdit="1"/>
          </p:cNvSpPr>
          <p:nvPr>
            <p:ph type="sldImg"/>
          </p:nvPr>
        </p:nvSpPr>
        <p:spPr>
          <a:ln/>
        </p:spPr>
      </p:sp>
      <p:sp>
        <p:nvSpPr>
          <p:cNvPr id="116739"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116740"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7F92B7DC-D7BF-419A-BC01-80B62EF72C11}" type="slidenum">
              <a:rPr lang="en-US" sz="1200"/>
              <a:pPr eaLnBrk="1" hangingPunct="1"/>
              <a:t>54</a:t>
            </a:fld>
            <a:endParaRPr lang="en-US" sz="120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1 Marcador de imagen de diapositiva"/>
          <p:cNvSpPr>
            <a:spLocks noGrp="1" noRot="1" noChangeAspect="1" noTextEdit="1"/>
          </p:cNvSpPr>
          <p:nvPr>
            <p:ph type="sldImg"/>
          </p:nvPr>
        </p:nvSpPr>
        <p:spPr>
          <a:ln/>
        </p:spPr>
      </p:sp>
      <p:sp>
        <p:nvSpPr>
          <p:cNvPr id="117763"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117764"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CB794CC6-D01E-4507-BF8F-AEDC77C18F20}" type="slidenum">
              <a:rPr lang="en-US" sz="1200"/>
              <a:pPr eaLnBrk="1" hangingPunct="1"/>
              <a:t>55</a:t>
            </a:fld>
            <a:endParaRPr lang="en-US" sz="120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1 Marcador de imagen de diapositiva"/>
          <p:cNvSpPr>
            <a:spLocks noGrp="1" noRot="1" noChangeAspect="1" noTextEdit="1"/>
          </p:cNvSpPr>
          <p:nvPr>
            <p:ph type="sldImg"/>
          </p:nvPr>
        </p:nvSpPr>
        <p:spPr>
          <a:ln/>
        </p:spPr>
      </p:sp>
      <p:sp>
        <p:nvSpPr>
          <p:cNvPr id="118787"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118788"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A61F1C19-E4B3-48C8-81EE-A70D5855A33D}" type="slidenum">
              <a:rPr lang="en-US" sz="1200"/>
              <a:pPr eaLnBrk="1" hangingPunct="1"/>
              <a:t>56</a:t>
            </a:fld>
            <a:endParaRPr lang="en-US" sz="120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1 Marcador de imagen de diapositiva"/>
          <p:cNvSpPr>
            <a:spLocks noGrp="1" noRot="1" noChangeAspect="1" noTextEdit="1"/>
          </p:cNvSpPr>
          <p:nvPr>
            <p:ph type="sldImg"/>
          </p:nvPr>
        </p:nvSpPr>
        <p:spPr>
          <a:ln/>
        </p:spPr>
      </p:sp>
      <p:sp>
        <p:nvSpPr>
          <p:cNvPr id="11981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11981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E6780D49-AC6F-4CC0-B990-1D9C2B0149FA}" type="slidenum">
              <a:rPr lang="en-US" sz="1200"/>
              <a:pPr eaLnBrk="1" hangingPunct="1"/>
              <a:t>57</a:t>
            </a:fld>
            <a:endParaRPr lang="en-US" sz="120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1 Marcador de imagen de diapositiva"/>
          <p:cNvSpPr>
            <a:spLocks noGrp="1" noRot="1" noChangeAspect="1" noTextEdit="1"/>
          </p:cNvSpPr>
          <p:nvPr>
            <p:ph type="sldImg"/>
          </p:nvPr>
        </p:nvSpPr>
        <p:spPr>
          <a:ln/>
        </p:spPr>
      </p:sp>
      <p:sp>
        <p:nvSpPr>
          <p:cNvPr id="120835"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_tradnl" smtClean="0">
              <a:cs typeface="Arial" charset="0"/>
            </a:endParaRPr>
          </a:p>
        </p:txBody>
      </p:sp>
      <p:sp>
        <p:nvSpPr>
          <p:cNvPr id="120836"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FD6BE102-D0EC-4BAF-AA34-4ABCEA5EF97D}" type="slidenum">
              <a:rPr lang="en-US" sz="1200"/>
              <a:pPr eaLnBrk="1" hangingPunct="1"/>
              <a:t>58</a:t>
            </a:fld>
            <a:endParaRPr lang="en-U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Tree>
    <p:extLst>
      <p:ext uri="{BB962C8B-B14F-4D97-AF65-F5344CB8AC3E}">
        <p14:creationId xmlns:p14="http://schemas.microsoft.com/office/powerpoint/2010/main" val="4248954335"/>
      </p:ext>
    </p:extLst>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Tree>
    <p:extLst>
      <p:ext uri="{BB962C8B-B14F-4D97-AF65-F5344CB8AC3E}">
        <p14:creationId xmlns:p14="http://schemas.microsoft.com/office/powerpoint/2010/main" val="3780812840"/>
      </p:ext>
    </p:extLst>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Tree>
    <p:extLst>
      <p:ext uri="{BB962C8B-B14F-4D97-AF65-F5344CB8AC3E}">
        <p14:creationId xmlns:p14="http://schemas.microsoft.com/office/powerpoint/2010/main" val="4061425285"/>
      </p:ext>
    </p:extLst>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Tree>
    <p:extLst>
      <p:ext uri="{BB962C8B-B14F-4D97-AF65-F5344CB8AC3E}">
        <p14:creationId xmlns:p14="http://schemas.microsoft.com/office/powerpoint/2010/main" val="205343074"/>
      </p:ext>
    </p:extLst>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Tree>
    <p:extLst>
      <p:ext uri="{BB962C8B-B14F-4D97-AF65-F5344CB8AC3E}">
        <p14:creationId xmlns:p14="http://schemas.microsoft.com/office/powerpoint/2010/main" val="2776162007"/>
      </p:ext>
    </p:extLst>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Tree>
    <p:extLst>
      <p:ext uri="{BB962C8B-B14F-4D97-AF65-F5344CB8AC3E}">
        <p14:creationId xmlns:p14="http://schemas.microsoft.com/office/powerpoint/2010/main" val="3740022815"/>
      </p:ext>
    </p:extLst>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82374839"/>
      </p:ext>
    </p:extLst>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extLst>
      <p:ext uri="{BB962C8B-B14F-4D97-AF65-F5344CB8AC3E}">
        <p14:creationId xmlns:p14="http://schemas.microsoft.com/office/powerpoint/2010/main" val="3239145706"/>
      </p:ext>
    </p:extLst>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_tradnl" noProof="0" dirty="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extLst>
      <p:ext uri="{BB962C8B-B14F-4D97-AF65-F5344CB8AC3E}">
        <p14:creationId xmlns:p14="http://schemas.microsoft.com/office/powerpoint/2010/main" val="4186212441"/>
      </p:ext>
    </p:extLst>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Tree>
    <p:extLst>
      <p:ext uri="{BB962C8B-B14F-4D97-AF65-F5344CB8AC3E}">
        <p14:creationId xmlns:p14="http://schemas.microsoft.com/office/powerpoint/2010/main" val="4232043620"/>
      </p:ext>
    </p:extLst>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Tree>
    <p:extLst>
      <p:ext uri="{BB962C8B-B14F-4D97-AF65-F5344CB8AC3E}">
        <p14:creationId xmlns:p14="http://schemas.microsoft.com/office/powerpoint/2010/main" val="2949642954"/>
      </p:ext>
    </p:extLst>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3995759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n-US" smtClean="0"/>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slow" advTm="7000">
    <p:spli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latin typeface="Arial" charset="0"/>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56.xml"/><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57.xml"/><Relationship Id="rId1" Type="http://schemas.openxmlformats.org/officeDocument/2006/relationships/slideLayout" Target="../slideLayouts/slideLayout4.xml"/><Relationship Id="rId4" Type="http://schemas.openxmlformats.org/officeDocument/2006/relationships/image" Target="../media/image51.jpeg"/></Relationships>
</file>

<file path=ppt/slides/_rels/slide5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58.xml"/><Relationship Id="rId1" Type="http://schemas.openxmlformats.org/officeDocument/2006/relationships/slideLayout" Target="../slideLayouts/slideLayout4.xml"/><Relationship Id="rId6" Type="http://schemas.openxmlformats.org/officeDocument/2006/relationships/image" Target="../media/image55.jpeg"/><Relationship Id="rId5" Type="http://schemas.openxmlformats.org/officeDocument/2006/relationships/image" Target="../media/image54.jpeg"/><Relationship Id="rId4" Type="http://schemas.openxmlformats.org/officeDocument/2006/relationships/image" Target="../media/image53.jpeg"/></Relationships>
</file>

<file path=ppt/slides/_rels/slide59.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12 Imagen" descr="Imagen21.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404813"/>
            <a:ext cx="9251950" cy="625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13 Rectángulo"/>
          <p:cNvSpPr/>
          <p:nvPr/>
        </p:nvSpPr>
        <p:spPr>
          <a:xfrm>
            <a:off x="7235825" y="5943600"/>
            <a:ext cx="1908175"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
        <p:nvSpPr>
          <p:cNvPr id="16" name="Text Box 9"/>
          <p:cNvSpPr txBox="1">
            <a:spLocks noChangeArrowheads="1"/>
          </p:cNvSpPr>
          <p:nvPr/>
        </p:nvSpPr>
        <p:spPr bwMode="auto">
          <a:xfrm>
            <a:off x="6623050" y="6308725"/>
            <a:ext cx="2520950" cy="461963"/>
          </a:xfrm>
          <a:prstGeom prst="rect">
            <a:avLst/>
          </a:prstGeom>
          <a:noFill/>
          <a:ln w="9525">
            <a:noFill/>
            <a:miter lim="800000"/>
            <a:headEnd/>
            <a:tailEnd/>
          </a:ln>
          <a:effectLst/>
        </p:spPr>
        <p:txBody>
          <a:bodyPr>
            <a:spAutoFit/>
          </a:bodyPr>
          <a:lstStyle/>
          <a:p>
            <a:pPr algn="ctr">
              <a:spcBef>
                <a:spcPct val="50000"/>
              </a:spcBef>
              <a:defRPr/>
            </a:pPr>
            <a:r>
              <a:rPr lang="es-ES" b="1" dirty="0">
                <a:solidFill>
                  <a:srgbClr val="6600CC"/>
                </a:solidFill>
                <a:effectLst>
                  <a:outerShdw blurRad="38100" dist="38100" dir="2700000" algn="tl">
                    <a:srgbClr val="000000">
                      <a:alpha val="43137"/>
                    </a:srgbClr>
                  </a:outerShdw>
                </a:effectLst>
                <a:latin typeface="Tempus Sans ITC" pitchFamily="82" charset="0"/>
              </a:rPr>
              <a:t>Con Audio</a:t>
            </a:r>
          </a:p>
        </p:txBody>
      </p:sp>
      <p:sp>
        <p:nvSpPr>
          <p:cNvPr id="2055" name="Text Box 7"/>
          <p:cNvSpPr txBox="1">
            <a:spLocks noChangeArrowheads="1"/>
          </p:cNvSpPr>
          <p:nvPr/>
        </p:nvSpPr>
        <p:spPr bwMode="auto">
          <a:xfrm>
            <a:off x="468312" y="548680"/>
            <a:ext cx="77041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s-ES_tradnl" sz="5400" b="1" dirty="0">
                <a:solidFill>
                  <a:srgbClr val="9933FF"/>
                </a:solidFill>
                <a:latin typeface="Algerian" pitchFamily="82" charset="0"/>
              </a:rPr>
              <a:t>E L   A Z A F R A N</a:t>
            </a:r>
          </a:p>
        </p:txBody>
      </p:sp>
    </p:spTree>
  </p:cSld>
  <p:clrMapOvr>
    <a:masterClrMapping/>
  </p:clrMapOvr>
  <p:transition spd="slow" advTm="7000">
    <p:split/>
    <p:sndAc>
      <p:stSnd loop="1">
        <p:snd r:embed="rId3" name="LAS ESPIGADORAS-3-.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9933FF"/>
        </a:solidFill>
        <a:effectLst/>
      </p:bgPr>
    </p:bg>
    <p:spTree>
      <p:nvGrpSpPr>
        <p:cNvPr id="1" name=""/>
        <p:cNvGrpSpPr/>
        <p:nvPr/>
      </p:nvGrpSpPr>
      <p:grpSpPr>
        <a:xfrm>
          <a:off x="0" y="0"/>
          <a:ext cx="0" cy="0"/>
          <a:chOff x="0" y="0"/>
          <a:chExt cx="0" cy="0"/>
        </a:xfrm>
      </p:grpSpPr>
      <p:sp>
        <p:nvSpPr>
          <p:cNvPr id="9" name="Rectangle 7"/>
          <p:cNvSpPr>
            <a:spLocks noChangeArrowheads="1"/>
          </p:cNvSpPr>
          <p:nvPr/>
        </p:nvSpPr>
        <p:spPr bwMode="auto">
          <a:xfrm>
            <a:off x="999350" y="1981872"/>
            <a:ext cx="6901248" cy="4770537"/>
          </a:xfrm>
          <a:prstGeom prst="rect">
            <a:avLst/>
          </a:prstGeom>
          <a:noFill/>
          <a:ln w="9525">
            <a:noFill/>
            <a:miter lim="800000"/>
            <a:headEnd/>
            <a:tailEnd/>
          </a:ln>
          <a:effectLst/>
        </p:spPr>
        <p:txBody>
          <a:bodyPr anchor="ctr">
            <a:spAutoFit/>
          </a:bodyPr>
          <a:lstStyle/>
          <a:p>
            <a:pPr algn="ctr" eaLnBrk="0" hangingPunct="0">
              <a:defRPr/>
            </a:pPr>
            <a:r>
              <a:rPr lang="es-ES" sz="3600" b="1" i="1" dirty="0">
                <a:ln>
                  <a:solidFill>
                    <a:srgbClr val="C00000"/>
                  </a:solidFill>
                </a:ln>
                <a:solidFill>
                  <a:srgbClr val="FFC000"/>
                </a:solidFill>
                <a:effectLst>
                  <a:outerShdw blurRad="38100" dist="38100" dir="2700000" algn="tl">
                    <a:srgbClr val="000000">
                      <a:alpha val="43137"/>
                    </a:srgbClr>
                  </a:outerShdw>
                </a:effectLst>
                <a:latin typeface="Tempus Sans ITC" pitchFamily="82" charset="0"/>
                <a:ea typeface="Batang" pitchFamily="18" charset="-127"/>
                <a:cs typeface="Tahoma" pitchFamily="34" charset="0"/>
              </a:rPr>
              <a:t>La rosa del azafrán</a:t>
            </a:r>
            <a:br>
              <a:rPr lang="es-ES" sz="3600" b="1" i="1" dirty="0">
                <a:ln>
                  <a:solidFill>
                    <a:srgbClr val="C00000"/>
                  </a:solidFill>
                </a:ln>
                <a:solidFill>
                  <a:srgbClr val="FFC000"/>
                </a:solidFill>
                <a:effectLst>
                  <a:outerShdw blurRad="38100" dist="38100" dir="2700000" algn="tl">
                    <a:srgbClr val="000000">
                      <a:alpha val="43137"/>
                    </a:srgbClr>
                  </a:outerShdw>
                </a:effectLst>
                <a:latin typeface="Tempus Sans ITC" pitchFamily="82" charset="0"/>
                <a:ea typeface="Batang" pitchFamily="18" charset="-127"/>
                <a:cs typeface="Tahoma" pitchFamily="34" charset="0"/>
              </a:rPr>
            </a:br>
            <a:r>
              <a:rPr lang="es-ES" sz="3600" b="1" i="1" dirty="0">
                <a:ln>
                  <a:solidFill>
                    <a:srgbClr val="C00000"/>
                  </a:solidFill>
                </a:ln>
                <a:solidFill>
                  <a:srgbClr val="FFC000"/>
                </a:solidFill>
                <a:effectLst>
                  <a:outerShdw blurRad="38100" dist="38100" dir="2700000" algn="tl">
                    <a:srgbClr val="000000">
                      <a:alpha val="43137"/>
                    </a:srgbClr>
                  </a:outerShdw>
                </a:effectLst>
                <a:latin typeface="Tempus Sans ITC" pitchFamily="82" charset="0"/>
                <a:ea typeface="Batang" pitchFamily="18" charset="-127"/>
                <a:cs typeface="Tahoma" pitchFamily="34" charset="0"/>
              </a:rPr>
              <a:t>es una flor arrogante</a:t>
            </a:r>
            <a:br>
              <a:rPr lang="es-ES" sz="3600" b="1" i="1" dirty="0">
                <a:ln>
                  <a:solidFill>
                    <a:srgbClr val="C00000"/>
                  </a:solidFill>
                </a:ln>
                <a:solidFill>
                  <a:srgbClr val="FFC000"/>
                </a:solidFill>
                <a:effectLst>
                  <a:outerShdw blurRad="38100" dist="38100" dir="2700000" algn="tl">
                    <a:srgbClr val="000000">
                      <a:alpha val="43137"/>
                    </a:srgbClr>
                  </a:outerShdw>
                </a:effectLst>
                <a:latin typeface="Tempus Sans ITC" pitchFamily="82" charset="0"/>
                <a:ea typeface="Batang" pitchFamily="18" charset="-127"/>
                <a:cs typeface="Tahoma" pitchFamily="34" charset="0"/>
              </a:rPr>
            </a:br>
            <a:r>
              <a:rPr lang="es-ES" sz="3600" b="1" i="1" dirty="0">
                <a:ln>
                  <a:solidFill>
                    <a:srgbClr val="C00000"/>
                  </a:solidFill>
                </a:ln>
                <a:solidFill>
                  <a:srgbClr val="FFC000"/>
                </a:solidFill>
                <a:effectLst>
                  <a:outerShdw blurRad="38100" dist="38100" dir="2700000" algn="tl">
                    <a:srgbClr val="000000">
                      <a:alpha val="43137"/>
                    </a:srgbClr>
                  </a:outerShdw>
                </a:effectLst>
                <a:latin typeface="Tempus Sans ITC" pitchFamily="82" charset="0"/>
                <a:ea typeface="Batang" pitchFamily="18" charset="-127"/>
                <a:cs typeface="Tahoma" pitchFamily="34" charset="0"/>
              </a:rPr>
              <a:t>que brota al salir el sol</a:t>
            </a:r>
            <a:br>
              <a:rPr lang="es-ES" sz="3600" b="1" i="1" dirty="0">
                <a:ln>
                  <a:solidFill>
                    <a:srgbClr val="C00000"/>
                  </a:solidFill>
                </a:ln>
                <a:solidFill>
                  <a:srgbClr val="FFC000"/>
                </a:solidFill>
                <a:effectLst>
                  <a:outerShdw blurRad="38100" dist="38100" dir="2700000" algn="tl">
                    <a:srgbClr val="000000">
                      <a:alpha val="43137"/>
                    </a:srgbClr>
                  </a:outerShdw>
                </a:effectLst>
                <a:latin typeface="Tempus Sans ITC" pitchFamily="82" charset="0"/>
                <a:ea typeface="Batang" pitchFamily="18" charset="-127"/>
                <a:cs typeface="Tahoma" pitchFamily="34" charset="0"/>
              </a:rPr>
            </a:br>
            <a:r>
              <a:rPr lang="es-ES" sz="3600" b="1" i="1" dirty="0">
                <a:ln>
                  <a:solidFill>
                    <a:srgbClr val="C00000"/>
                  </a:solidFill>
                </a:ln>
                <a:solidFill>
                  <a:srgbClr val="FFC000"/>
                </a:solidFill>
                <a:effectLst>
                  <a:outerShdw blurRad="38100" dist="38100" dir="2700000" algn="tl">
                    <a:srgbClr val="000000">
                      <a:alpha val="43137"/>
                    </a:srgbClr>
                  </a:outerShdw>
                </a:effectLst>
                <a:latin typeface="Tempus Sans ITC" pitchFamily="82" charset="0"/>
                <a:ea typeface="Batang" pitchFamily="18" charset="-127"/>
                <a:cs typeface="Tahoma" pitchFamily="34" charset="0"/>
              </a:rPr>
              <a:t>y muere al caer la tarde </a:t>
            </a:r>
            <a:endParaRPr lang="es-ES" sz="3600" b="1" dirty="0">
              <a:ln>
                <a:solidFill>
                  <a:srgbClr val="C00000"/>
                </a:solidFill>
              </a:ln>
              <a:solidFill>
                <a:srgbClr val="FFC000"/>
              </a:solidFill>
              <a:effectLst>
                <a:outerShdw blurRad="38100" dist="38100" dir="2700000" algn="tl">
                  <a:srgbClr val="000000">
                    <a:alpha val="43137"/>
                  </a:srgbClr>
                </a:outerShdw>
              </a:effectLst>
              <a:latin typeface="Tempus Sans ITC" pitchFamily="82" charset="0"/>
              <a:ea typeface="Batang" pitchFamily="18" charset="-127"/>
            </a:endParaRPr>
          </a:p>
          <a:p>
            <a:pPr algn="ctr" eaLnBrk="0" hangingPunct="0">
              <a:defRPr/>
            </a:pPr>
            <a:endParaRPr lang="es-ES" sz="3600" b="1" i="1" dirty="0">
              <a:ln>
                <a:solidFill>
                  <a:srgbClr val="C00000"/>
                </a:solidFill>
              </a:ln>
              <a:solidFill>
                <a:srgbClr val="FFC000"/>
              </a:solidFill>
              <a:effectLst>
                <a:outerShdw blurRad="38100" dist="38100" dir="2700000" algn="tl">
                  <a:srgbClr val="000000">
                    <a:alpha val="43137"/>
                  </a:srgbClr>
                </a:outerShdw>
              </a:effectLst>
              <a:latin typeface="Tempus Sans ITC" pitchFamily="82" charset="0"/>
              <a:ea typeface="Batang" pitchFamily="18" charset="-127"/>
              <a:cs typeface="Tahoma" pitchFamily="34" charset="0"/>
            </a:endParaRPr>
          </a:p>
          <a:p>
            <a:pPr algn="ctr" eaLnBrk="0" hangingPunct="0">
              <a:defRPr/>
            </a:pPr>
            <a:r>
              <a:rPr lang="es-ES" sz="3600" b="1" i="1" dirty="0">
                <a:ln>
                  <a:solidFill>
                    <a:srgbClr val="C00000"/>
                  </a:solidFill>
                </a:ln>
                <a:solidFill>
                  <a:srgbClr val="FFC000"/>
                </a:solidFill>
                <a:effectLst>
                  <a:outerShdw blurRad="38100" dist="38100" dir="2700000" algn="tl">
                    <a:srgbClr val="000000">
                      <a:alpha val="43137"/>
                    </a:srgbClr>
                  </a:outerShdw>
                </a:effectLst>
                <a:latin typeface="Tempus Sans ITC" pitchFamily="82" charset="0"/>
                <a:ea typeface="Batang" pitchFamily="18" charset="-127"/>
                <a:cs typeface="Tahoma" pitchFamily="34" charset="0"/>
              </a:rPr>
              <a:t>(de la zarzuela La Rosa del azafrán)</a:t>
            </a:r>
            <a:endParaRPr lang="es-ES" sz="3600" b="1" dirty="0">
              <a:ln>
                <a:solidFill>
                  <a:srgbClr val="C00000"/>
                </a:solidFill>
              </a:ln>
              <a:solidFill>
                <a:srgbClr val="FFC000"/>
              </a:solidFill>
              <a:effectLst>
                <a:outerShdw blurRad="38100" dist="38100" dir="2700000" algn="tl">
                  <a:srgbClr val="000000">
                    <a:alpha val="43137"/>
                  </a:srgbClr>
                </a:outerShdw>
              </a:effectLst>
              <a:latin typeface="Tempus Sans ITC" pitchFamily="82" charset="0"/>
              <a:ea typeface="Batang" pitchFamily="18" charset="-127"/>
            </a:endParaRPr>
          </a:p>
          <a:p>
            <a:pPr algn="ctr" eaLnBrk="0" hangingPunct="0">
              <a:defRPr/>
            </a:pPr>
            <a:endParaRPr lang="es-ES" sz="8800" b="1" dirty="0">
              <a:ln>
                <a:solidFill>
                  <a:srgbClr val="C00000"/>
                </a:solidFill>
              </a:ln>
              <a:solidFill>
                <a:srgbClr val="FFC000"/>
              </a:solidFill>
              <a:effectLst>
                <a:outerShdw blurRad="38100" dist="38100" dir="2700000" algn="tl">
                  <a:srgbClr val="000000">
                    <a:alpha val="43137"/>
                  </a:srgbClr>
                </a:outerShdw>
              </a:effectLst>
              <a:latin typeface="Tempus Sans ITC" pitchFamily="82" charset="0"/>
              <a:ea typeface="Batang" pitchFamily="18" charset="-127"/>
            </a:endParaRPr>
          </a:p>
        </p:txBody>
      </p:sp>
      <p:sp>
        <p:nvSpPr>
          <p:cNvPr id="12" name="11 Rectángulo"/>
          <p:cNvSpPr/>
          <p:nvPr/>
        </p:nvSpPr>
        <p:spPr>
          <a:xfrm>
            <a:off x="900113" y="1773238"/>
            <a:ext cx="7272337" cy="3794125"/>
          </a:xfrm>
          <a:prstGeom prst="rect">
            <a:avLst/>
          </a:prstGeom>
          <a:noFill/>
          <a:ln>
            <a:solidFill>
              <a:srgbClr val="FFC000"/>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Tree>
  </p:cSld>
  <p:clrMapOvr>
    <a:masterClrMapping/>
  </p:clrMapOvr>
  <p:transition spd="slow" advTm="15000">
    <p:spli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098" name="5 Imagen" descr="Imagen68.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0"/>
            <a:ext cx="6858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9000">
    <p:spli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8" descr="http://3.bp.blogspot.com/_cIg7ZTiHV6s/TMn5Vbie5KI/AAAAAAAAGoU/PvZxu-L8tD0/s1600/azafra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88" y="333375"/>
            <a:ext cx="9158288" cy="6183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9933FF"/>
        </a:solidFill>
        <a:effectLst/>
      </p:bgPr>
    </p:bg>
    <p:spTree>
      <p:nvGrpSpPr>
        <p:cNvPr id="1" name=""/>
        <p:cNvGrpSpPr/>
        <p:nvPr/>
      </p:nvGrpSpPr>
      <p:grpSpPr>
        <a:xfrm>
          <a:off x="0" y="0"/>
          <a:ext cx="0" cy="0"/>
          <a:chOff x="0" y="0"/>
          <a:chExt cx="0" cy="0"/>
        </a:xfrm>
      </p:grpSpPr>
      <p:pic>
        <p:nvPicPr>
          <p:cNvPr id="6" name="5 Imagen" descr="Imagen55.jpg"/>
          <p:cNvPicPr>
            <a:picLocks noChangeAspect="1"/>
          </p:cNvPicPr>
          <p:nvPr/>
        </p:nvPicPr>
        <p:blipFill>
          <a:blip r:embed="rId3"/>
          <a:stretch>
            <a:fillRect/>
          </a:stretch>
        </p:blipFill>
        <p:spPr>
          <a:xfrm>
            <a:off x="539750" y="981075"/>
            <a:ext cx="2832100" cy="5332413"/>
          </a:xfrm>
          <a:prstGeom prst="rect">
            <a:avLst/>
          </a:prstGeom>
          <a:ln>
            <a:noFill/>
          </a:ln>
          <a:effectLst>
            <a:outerShdw blurRad="190500" algn="tl" rotWithShape="0">
              <a:srgbClr val="000000">
                <a:alpha val="70000"/>
              </a:srgbClr>
            </a:outerShdw>
          </a:effectLst>
        </p:spPr>
      </p:pic>
      <p:sp>
        <p:nvSpPr>
          <p:cNvPr id="6147" name="AutoShape 4" descr="http://upload.wikimedia.org/wikipedia/commons/9/96/Saffran_crocus_sativus_moist.jpg"/>
          <p:cNvSpPr>
            <a:spLocks noChangeAspect="1" noChangeArrowheads="1"/>
          </p:cNvSpPr>
          <p:nvPr/>
        </p:nvSpPr>
        <p:spPr bwMode="auto">
          <a:xfrm>
            <a:off x="76200" y="-182563"/>
            <a:ext cx="3895725" cy="5200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a:p>
        </p:txBody>
      </p:sp>
      <p:sp>
        <p:nvSpPr>
          <p:cNvPr id="10" name="9 Rectángulo"/>
          <p:cNvSpPr/>
          <p:nvPr/>
        </p:nvSpPr>
        <p:spPr>
          <a:xfrm>
            <a:off x="3924300" y="1700213"/>
            <a:ext cx="4572000" cy="4402137"/>
          </a:xfrm>
          <a:prstGeom prst="rect">
            <a:avLst/>
          </a:prstGeom>
        </p:spPr>
        <p:txBody>
          <a:bodyPr>
            <a:spAutoFit/>
          </a:bodyPr>
          <a:lstStyle/>
          <a:p>
            <a:pPr algn="ctr">
              <a:defRPr/>
            </a:pPr>
            <a:r>
              <a:rPr lang="es-ES_tradnl" sz="2800" b="1" dirty="0">
                <a:solidFill>
                  <a:schemeClr val="bg1"/>
                </a:solidFill>
                <a:effectLst>
                  <a:outerShdw blurRad="38100" dist="38100" dir="2700000" algn="tl">
                    <a:srgbClr val="000000">
                      <a:alpha val="43137"/>
                    </a:srgbClr>
                  </a:outerShdw>
                </a:effectLst>
                <a:latin typeface="Tempus Sans ITC" pitchFamily="82" charset="0"/>
              </a:rPr>
              <a:t>El azafrán </a:t>
            </a:r>
            <a:r>
              <a:rPr lang="es-ES_tradnl" sz="2800" b="1" i="1" dirty="0">
                <a:solidFill>
                  <a:schemeClr val="bg1"/>
                </a:solidFill>
                <a:effectLst>
                  <a:outerShdw blurRad="38100" dist="38100" dir="2700000" algn="tl">
                    <a:srgbClr val="000000">
                      <a:alpha val="43137"/>
                    </a:srgbClr>
                  </a:outerShdw>
                </a:effectLst>
                <a:latin typeface="Tempus Sans ITC" pitchFamily="82" charset="0"/>
              </a:rPr>
              <a:t>(Crocus sativus)</a:t>
            </a:r>
          </a:p>
          <a:p>
            <a:pPr algn="ctr">
              <a:defRPr/>
            </a:pPr>
            <a:r>
              <a:rPr lang="es-ES_tradnl" sz="2800" b="1" dirty="0">
                <a:solidFill>
                  <a:schemeClr val="bg1"/>
                </a:solidFill>
                <a:effectLst>
                  <a:outerShdw blurRad="38100" dist="38100" dir="2700000" algn="tl">
                    <a:srgbClr val="000000">
                      <a:alpha val="43137"/>
                    </a:srgbClr>
                  </a:outerShdw>
                </a:effectLst>
                <a:latin typeface="Tempus Sans ITC" pitchFamily="82" charset="0"/>
              </a:rPr>
              <a:t>Es una planta con una varita tallosa, muy corta, rematada por una flor, la rosa del azafrán, abierta en forma de embudo y de color más bien violeta. Dentro del tubo de la flor sobresalen los estigmas, de tonos anaranjados: son las hebras del azafrán.</a:t>
            </a:r>
            <a:endParaRPr lang="es-ES_tradnl" sz="2800" b="1" dirty="0">
              <a:solidFill>
                <a:schemeClr val="bg1"/>
              </a:solidFill>
              <a:effectLst>
                <a:outerShdw blurRad="38100" dist="38100" dir="2700000" algn="tl">
                  <a:srgbClr val="000000">
                    <a:alpha val="43137"/>
                  </a:srgbClr>
                </a:outerShdw>
              </a:effectLst>
              <a:latin typeface="Tempus Sans ITC" pitchFamily="82" charset="0"/>
            </a:endParaRPr>
          </a:p>
        </p:txBody>
      </p:sp>
      <p:pic>
        <p:nvPicPr>
          <p:cNvPr id="6149" name="12 Imagen" descr="Imagen61.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08175" y="4724400"/>
            <a:ext cx="1331913" cy="1331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20000">
    <p:spli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2 Imagen" descr="Imagen2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0"/>
            <a:ext cx="91376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www.decocinasyrecetas.com.ar/wp-content/uploads/2008/11/flor-de-azafra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13" y="0"/>
            <a:ext cx="7781925" cy="702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Rectángulo"/>
          <p:cNvSpPr/>
          <p:nvPr/>
        </p:nvSpPr>
        <p:spPr>
          <a:xfrm rot="10800000" flipH="1">
            <a:off x="3276600" y="6570663"/>
            <a:ext cx="5507038" cy="104457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Tree>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9933FF"/>
        </a:solidFill>
        <a:effectLst/>
      </p:bgPr>
    </p:bg>
    <p:spTree>
      <p:nvGrpSpPr>
        <p:cNvPr id="1" name=""/>
        <p:cNvGrpSpPr/>
        <p:nvPr/>
      </p:nvGrpSpPr>
      <p:grpSpPr>
        <a:xfrm>
          <a:off x="0" y="0"/>
          <a:ext cx="0" cy="0"/>
          <a:chOff x="0" y="0"/>
          <a:chExt cx="0" cy="0"/>
        </a:xfrm>
      </p:grpSpPr>
      <p:pic>
        <p:nvPicPr>
          <p:cNvPr id="5" name="4 Imagen" descr="Imagen67.jpg"/>
          <p:cNvPicPr>
            <a:picLocks noChangeAspect="1"/>
          </p:cNvPicPr>
          <p:nvPr/>
        </p:nvPicPr>
        <p:blipFill>
          <a:blip r:embed="rId3" cstate="print"/>
          <a:stretch>
            <a:fillRect/>
          </a:stretch>
        </p:blipFill>
        <p:spPr>
          <a:xfrm>
            <a:off x="611560" y="332656"/>
            <a:ext cx="7837756" cy="3528392"/>
          </a:xfrm>
          <a:prstGeom prst="rect">
            <a:avLst/>
          </a:prstGeom>
          <a:effectLst>
            <a:softEdge rad="127000"/>
          </a:effectLst>
        </p:spPr>
      </p:pic>
      <p:sp>
        <p:nvSpPr>
          <p:cNvPr id="6" name="5 Rectángulo"/>
          <p:cNvSpPr/>
          <p:nvPr/>
        </p:nvSpPr>
        <p:spPr>
          <a:xfrm>
            <a:off x="250825" y="3860800"/>
            <a:ext cx="8713788" cy="1385888"/>
          </a:xfrm>
          <a:prstGeom prst="rect">
            <a:avLst/>
          </a:prstGeom>
        </p:spPr>
        <p:txBody>
          <a:bodyPr>
            <a:spAutoFit/>
          </a:bodyPr>
          <a:lstStyle/>
          <a:p>
            <a:pPr algn="ctr">
              <a:defRPr/>
            </a:pPr>
            <a:r>
              <a:rPr lang="es-ES_tradnl" sz="2800" b="1" dirty="0">
                <a:solidFill>
                  <a:schemeClr val="bg1"/>
                </a:solidFill>
                <a:effectLst>
                  <a:outerShdw blurRad="38100" dist="38100" dir="2700000" algn="tl">
                    <a:srgbClr val="000000">
                      <a:alpha val="43137"/>
                    </a:srgbClr>
                  </a:outerShdw>
                </a:effectLst>
                <a:latin typeface="Tempus Sans ITC" pitchFamily="82" charset="0"/>
              </a:rPr>
              <a:t/>
            </a:r>
            <a:br>
              <a:rPr lang="es-ES_tradnl" sz="2800" b="1" dirty="0">
                <a:solidFill>
                  <a:schemeClr val="bg1"/>
                </a:solidFill>
                <a:effectLst>
                  <a:outerShdw blurRad="38100" dist="38100" dir="2700000" algn="tl">
                    <a:srgbClr val="000000">
                      <a:alpha val="43137"/>
                    </a:srgbClr>
                  </a:outerShdw>
                </a:effectLst>
                <a:latin typeface="Tempus Sans ITC" pitchFamily="82" charset="0"/>
              </a:rPr>
            </a:br>
            <a:r>
              <a:rPr lang="es-ES_tradnl" sz="2800" b="1" dirty="0">
                <a:solidFill>
                  <a:schemeClr val="bg1"/>
                </a:solidFill>
                <a:effectLst>
                  <a:outerShdw blurRad="38100" dist="38100" dir="2700000" algn="tl">
                    <a:srgbClr val="000000">
                      <a:alpha val="43137"/>
                    </a:srgbClr>
                  </a:outerShdw>
                </a:effectLst>
                <a:latin typeface="Tempus Sans ITC" pitchFamily="82" charset="0"/>
              </a:rPr>
              <a:t/>
            </a:r>
            <a:br>
              <a:rPr lang="es-ES_tradnl" sz="2800" b="1" dirty="0">
                <a:solidFill>
                  <a:schemeClr val="bg1"/>
                </a:solidFill>
                <a:effectLst>
                  <a:outerShdw blurRad="38100" dist="38100" dir="2700000" algn="tl">
                    <a:srgbClr val="000000">
                      <a:alpha val="43137"/>
                    </a:srgbClr>
                  </a:outerShdw>
                </a:effectLst>
                <a:latin typeface="Tempus Sans ITC" pitchFamily="82" charset="0"/>
              </a:rPr>
            </a:br>
            <a:endParaRPr lang="es-ES_tradnl" sz="2800" b="1" dirty="0">
              <a:solidFill>
                <a:schemeClr val="bg1"/>
              </a:solidFill>
              <a:effectLst>
                <a:outerShdw blurRad="38100" dist="38100" dir="2700000" algn="tl">
                  <a:srgbClr val="000000">
                    <a:alpha val="43137"/>
                  </a:srgbClr>
                </a:outerShdw>
              </a:effectLst>
              <a:latin typeface="Tempus Sans ITC" pitchFamily="82" charset="0"/>
            </a:endParaRPr>
          </a:p>
        </p:txBody>
      </p:sp>
      <p:sp>
        <p:nvSpPr>
          <p:cNvPr id="7" name="6 Rectángulo"/>
          <p:cNvSpPr/>
          <p:nvPr/>
        </p:nvSpPr>
        <p:spPr>
          <a:xfrm>
            <a:off x="684213" y="4005263"/>
            <a:ext cx="7704137" cy="2246312"/>
          </a:xfrm>
          <a:prstGeom prst="rect">
            <a:avLst/>
          </a:prstGeom>
        </p:spPr>
        <p:txBody>
          <a:bodyPr>
            <a:spAutoFit/>
          </a:bodyPr>
          <a:lstStyle/>
          <a:p>
            <a:pPr algn="ctr">
              <a:defRPr/>
            </a:pPr>
            <a:r>
              <a:rPr lang="es-ES_tradnl" sz="2800" b="1" dirty="0">
                <a:solidFill>
                  <a:schemeClr val="bg1"/>
                </a:solidFill>
                <a:effectLst>
                  <a:outerShdw blurRad="38100" dist="38100" dir="2700000" algn="tl">
                    <a:srgbClr val="000000">
                      <a:alpha val="43137"/>
                    </a:srgbClr>
                  </a:outerShdw>
                </a:effectLst>
                <a:latin typeface="Tempus Sans ITC" pitchFamily="82" charset="0"/>
              </a:rPr>
              <a:t>Existen referencias del azafrán que datan </a:t>
            </a:r>
          </a:p>
          <a:p>
            <a:pPr algn="ctr">
              <a:defRPr/>
            </a:pPr>
            <a:r>
              <a:rPr lang="es-ES_tradnl" sz="2800" b="1" dirty="0">
                <a:solidFill>
                  <a:schemeClr val="bg1"/>
                </a:solidFill>
                <a:effectLst>
                  <a:outerShdw blurRad="38100" dist="38100" dir="2700000" algn="tl">
                    <a:srgbClr val="000000">
                      <a:alpha val="43137"/>
                    </a:srgbClr>
                  </a:outerShdw>
                </a:effectLst>
                <a:latin typeface="Tempus Sans ITC" pitchFamily="82" charset="0"/>
              </a:rPr>
              <a:t>del año 2300 a. C. </a:t>
            </a:r>
          </a:p>
          <a:p>
            <a:pPr algn="ctr">
              <a:defRPr/>
            </a:pPr>
            <a:r>
              <a:rPr lang="es-ES_tradnl" sz="2800" b="1" dirty="0">
                <a:solidFill>
                  <a:schemeClr val="bg1"/>
                </a:solidFill>
                <a:effectLst>
                  <a:outerShdw blurRad="38100" dist="38100" dir="2700000" algn="tl">
                    <a:srgbClr val="000000">
                      <a:alpha val="43137"/>
                    </a:srgbClr>
                  </a:outerShdw>
                </a:effectLst>
                <a:latin typeface="Tempus Sans ITC" pitchFamily="82" charset="0"/>
              </a:rPr>
              <a:t>A partir de esta fecha son variadas y diversas </a:t>
            </a:r>
          </a:p>
          <a:p>
            <a:pPr algn="ctr">
              <a:defRPr/>
            </a:pPr>
            <a:r>
              <a:rPr lang="es-ES_tradnl" sz="2800" b="1" dirty="0">
                <a:solidFill>
                  <a:schemeClr val="bg1"/>
                </a:solidFill>
                <a:effectLst>
                  <a:outerShdw blurRad="38100" dist="38100" dir="2700000" algn="tl">
                    <a:srgbClr val="000000">
                      <a:alpha val="43137"/>
                    </a:srgbClr>
                  </a:outerShdw>
                </a:effectLst>
                <a:latin typeface="Tempus Sans ITC" pitchFamily="82" charset="0"/>
              </a:rPr>
              <a:t>las referencias sobre  su uso en ritos y ceremonias religiosas, en medicina, en la gastronomía, etc.</a:t>
            </a:r>
            <a:endParaRPr lang="es-ES_tradnl" sz="2800" dirty="0"/>
          </a:p>
        </p:txBody>
      </p:sp>
    </p:spTree>
  </p:cSld>
  <p:clrMapOvr>
    <a:masterClrMapping/>
  </p:clrMapOvr>
  <p:transition spd="slow" advTm="17000">
    <p:spli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9933FF"/>
        </a:solidFill>
        <a:effectLst/>
      </p:bgPr>
    </p:bg>
    <p:spTree>
      <p:nvGrpSpPr>
        <p:cNvPr id="1" name=""/>
        <p:cNvGrpSpPr/>
        <p:nvPr/>
      </p:nvGrpSpPr>
      <p:grpSpPr>
        <a:xfrm>
          <a:off x="0" y="0"/>
          <a:ext cx="0" cy="0"/>
          <a:chOff x="0" y="0"/>
          <a:chExt cx="0" cy="0"/>
        </a:xfrm>
      </p:grpSpPr>
      <p:pic>
        <p:nvPicPr>
          <p:cNvPr id="5" name="4 Imagen" descr="Imagen59..jpg"/>
          <p:cNvPicPr>
            <a:picLocks noChangeAspect="1"/>
          </p:cNvPicPr>
          <p:nvPr/>
        </p:nvPicPr>
        <p:blipFill>
          <a:blip r:embed="rId3"/>
          <a:stretch>
            <a:fillRect/>
          </a:stretch>
        </p:blipFill>
        <p:spPr>
          <a:xfrm>
            <a:off x="2916238" y="404813"/>
            <a:ext cx="3286125" cy="2447925"/>
          </a:xfrm>
          <a:prstGeom prst="rect">
            <a:avLst/>
          </a:prstGeom>
          <a:ln>
            <a:noFill/>
          </a:ln>
          <a:effectLst>
            <a:outerShdw blurRad="190500" algn="tl" rotWithShape="0">
              <a:srgbClr val="000000">
                <a:alpha val="70000"/>
              </a:srgbClr>
            </a:outerShdw>
          </a:effectLst>
        </p:spPr>
      </p:pic>
      <p:sp>
        <p:nvSpPr>
          <p:cNvPr id="7" name="6 Rectángulo"/>
          <p:cNvSpPr/>
          <p:nvPr/>
        </p:nvSpPr>
        <p:spPr>
          <a:xfrm>
            <a:off x="468313" y="2852738"/>
            <a:ext cx="8243887" cy="3540125"/>
          </a:xfrm>
          <a:prstGeom prst="rect">
            <a:avLst/>
          </a:prstGeom>
        </p:spPr>
        <p:txBody>
          <a:bodyPr>
            <a:spAutoFit/>
          </a:bodyPr>
          <a:lstStyle/>
          <a:p>
            <a:pPr algn="ctr">
              <a:defRPr/>
            </a:pPr>
            <a:r>
              <a:rPr lang="es-ES_tradnl" sz="3200" b="1" dirty="0">
                <a:solidFill>
                  <a:schemeClr val="bg1"/>
                </a:solidFill>
                <a:effectLst>
                  <a:outerShdw blurRad="38100" dist="38100" dir="2700000" algn="tl">
                    <a:srgbClr val="000000">
                      <a:alpha val="43137"/>
                    </a:srgbClr>
                  </a:outerShdw>
                </a:effectLst>
                <a:latin typeface="Tempus Sans ITC" pitchFamily="82" charset="0"/>
              </a:rPr>
              <a:t>Esta valoración especial unida a lo determinante de la mano de obra en su proceso de elaboración, es causa de su</a:t>
            </a:r>
          </a:p>
          <a:p>
            <a:pPr algn="ctr">
              <a:defRPr/>
            </a:pPr>
            <a:r>
              <a:rPr lang="es-ES_tradnl" sz="3200" b="1" dirty="0">
                <a:solidFill>
                  <a:schemeClr val="bg1"/>
                </a:solidFill>
                <a:effectLst>
                  <a:outerShdw blurRad="38100" dist="38100" dir="2700000" algn="tl">
                    <a:srgbClr val="000000">
                      <a:alpha val="43137"/>
                    </a:srgbClr>
                  </a:outerShdw>
                </a:effectLst>
                <a:latin typeface="Tempus Sans ITC" pitchFamily="82" charset="0"/>
              </a:rPr>
              <a:t> elevado valor económico. Se ha denominado &lt;&lt;oro rojo&gt;&gt; habiendo sido objeto de muy diversas adulteraciones y falsificaciones aprovechando su nombre y su valor.</a:t>
            </a:r>
          </a:p>
        </p:txBody>
      </p:sp>
      <p:sp>
        <p:nvSpPr>
          <p:cNvPr id="10244" name="7 Rectángulo"/>
          <p:cNvSpPr>
            <a:spLocks noChangeArrowheads="1"/>
          </p:cNvSpPr>
          <p:nvPr/>
        </p:nvSpPr>
        <p:spPr bwMode="auto">
          <a:xfrm>
            <a:off x="2339975" y="692150"/>
            <a:ext cx="4572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_tradnl"/>
              <a:t/>
            </a:r>
            <a:br>
              <a:rPr lang="es-ES_tradnl"/>
            </a:br>
            <a:r>
              <a:rPr lang="es-ES_tradnl"/>
              <a:t/>
            </a:r>
            <a:br>
              <a:rPr lang="es-ES_tradnl"/>
            </a:br>
            <a:endParaRPr lang="es-ES_tradnl"/>
          </a:p>
        </p:txBody>
      </p:sp>
    </p:spTree>
  </p:cSld>
  <p:clrMapOvr>
    <a:masterClrMapping/>
  </p:clrMapOvr>
  <p:transition spd="slow" advTm="20000">
    <p:spli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258888" y="1052513"/>
            <a:ext cx="6697662" cy="1446212"/>
          </a:xfrm>
          <a:prstGeom prst="rect">
            <a:avLst/>
          </a:prstGeom>
          <a:effectLst>
            <a:outerShdw blurRad="12700" dir="5400000" algn="ctr" rotWithShape="0">
              <a:schemeClr val="bg1"/>
            </a:outerShdw>
          </a:effectLst>
        </p:spPr>
        <p:txBody>
          <a:bodyPr>
            <a:spAutoFit/>
          </a:bodyPr>
          <a:lstStyle/>
          <a:p>
            <a:pPr algn="ctr">
              <a:defRPr/>
            </a:pPr>
            <a:r>
              <a:rPr lang="es-ES_tradnl" sz="4400" b="1" dirty="0">
                <a:solidFill>
                  <a:srgbClr val="9933FF"/>
                </a:solidFill>
                <a:latin typeface="Tempus Sans ITC" pitchFamily="82" charset="0"/>
              </a:rPr>
              <a:t>La siembra tiene lugar entre </a:t>
            </a:r>
          </a:p>
          <a:p>
            <a:pPr algn="ctr">
              <a:defRPr/>
            </a:pPr>
            <a:r>
              <a:rPr lang="es-ES_tradnl" sz="4400" b="1" dirty="0">
                <a:solidFill>
                  <a:srgbClr val="9933FF"/>
                </a:solidFill>
                <a:latin typeface="Tempus Sans ITC" pitchFamily="82" charset="0"/>
              </a:rPr>
              <a:t>los meses de Junio y Julio</a:t>
            </a:r>
          </a:p>
        </p:txBody>
      </p:sp>
    </p:spTree>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4 Imagen" descr="Imagen6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736600"/>
            <a:ext cx="9113838" cy="6084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323850" y="5949950"/>
            <a:ext cx="9575800" cy="107950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s-ES_tradnl" sz="2800" b="1">
                <a:solidFill>
                  <a:srgbClr val="FF9966"/>
                </a:solidFill>
              </a:rPr>
              <a:t>EL  BULBO</a:t>
            </a:r>
          </a:p>
          <a:p>
            <a:pPr algn="ctr"/>
            <a:endParaRPr lang="es-ES_tradnl" sz="2800" b="1">
              <a:solidFill>
                <a:srgbClr val="FF9966"/>
              </a:solidFill>
            </a:endParaRPr>
          </a:p>
        </p:txBody>
      </p:sp>
    </p:spTree>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9933FF"/>
        </a:solidFill>
        <a:effectLst/>
      </p:bgPr>
    </p:bg>
    <p:spTree>
      <p:nvGrpSpPr>
        <p:cNvPr id="1" name=""/>
        <p:cNvGrpSpPr/>
        <p:nvPr/>
      </p:nvGrpSpPr>
      <p:grpSpPr>
        <a:xfrm>
          <a:off x="0" y="0"/>
          <a:ext cx="0" cy="0"/>
          <a:chOff x="0" y="0"/>
          <a:chExt cx="0" cy="0"/>
        </a:xfrm>
      </p:grpSpPr>
      <p:sp>
        <p:nvSpPr>
          <p:cNvPr id="4" name="3 Rectángulo"/>
          <p:cNvSpPr/>
          <p:nvPr/>
        </p:nvSpPr>
        <p:spPr>
          <a:xfrm>
            <a:off x="755650" y="2133600"/>
            <a:ext cx="7704138" cy="3990975"/>
          </a:xfrm>
          <a:prstGeom prst="rect">
            <a:avLst/>
          </a:prstGeom>
        </p:spPr>
        <p:txBody>
          <a:bodyPr>
            <a:spAutoFit/>
          </a:bodyPr>
          <a:lstStyle/>
          <a:p>
            <a:pPr algn="ctr"/>
            <a:r>
              <a:rPr lang="es-ES_tradnl" sz="3200" b="1">
                <a:solidFill>
                  <a:schemeClr val="bg1"/>
                </a:solidFill>
                <a:effectLst>
                  <a:outerShdw blurRad="38100" dist="38100" dir="2700000" algn="tl">
                    <a:srgbClr val="000000"/>
                  </a:outerShdw>
                </a:effectLst>
                <a:latin typeface="Tempus Sans ITC" pitchFamily="82" charset="0"/>
              </a:rPr>
              <a:t> La cosecha tiene lugar entre finales de Octubre y principios de Noviembre. La rosa florece al amanecer y debe permanecer el menor tiempo posible en el tallo ya que se marchita y sus estigmas pierden color y aroma, por lo que son recolectadas entre la madrugada y las 10 de la mañana. (… por la mañana bien tempranico …) </a:t>
            </a:r>
          </a:p>
        </p:txBody>
      </p:sp>
    </p:spTree>
  </p:cSld>
  <p:clrMapOvr>
    <a:masterClrMapping/>
  </p:clrMapOvr>
  <p:transition spd="slow" advTm="20000">
    <p:spli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2 Imagen" descr="Imagen2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1484313"/>
            <a:ext cx="9144000" cy="409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2 Imagen" descr="Imagen3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0825" y="260350"/>
            <a:ext cx="8513763" cy="638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3 Imagen" descr="Imagen7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525" y="549275"/>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252413" y="6669088"/>
            <a:ext cx="10044113" cy="842962"/>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Tree>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2 Imagen" descr="Imagen7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525" y="333375"/>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Rectángulo"/>
          <p:cNvSpPr/>
          <p:nvPr/>
        </p:nvSpPr>
        <p:spPr>
          <a:xfrm>
            <a:off x="-252413" y="6400800"/>
            <a:ext cx="9864726" cy="91440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Tree>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2 Imagen" descr="Imagen7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33375"/>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Rectángulo"/>
          <p:cNvSpPr/>
          <p:nvPr/>
        </p:nvSpPr>
        <p:spPr>
          <a:xfrm>
            <a:off x="-252413" y="6453188"/>
            <a:ext cx="9720263" cy="985837"/>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Tree>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3 Imagen" descr="Imagen7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525" y="333375"/>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180975" y="6453188"/>
            <a:ext cx="9505950" cy="862012"/>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Tree>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2 Imagen" descr="Imagen75.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525" y="333375"/>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Rectángulo"/>
          <p:cNvSpPr/>
          <p:nvPr/>
        </p:nvSpPr>
        <p:spPr>
          <a:xfrm>
            <a:off x="-252413" y="6453188"/>
            <a:ext cx="9864726" cy="862012"/>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Tree>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2 Imagen" descr="Imagen25.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1844675"/>
            <a:ext cx="9144000" cy="347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3 Imagen" descr="Imagen6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549275"/>
            <a:ext cx="9145588" cy="691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323850" y="6503988"/>
            <a:ext cx="9720263" cy="91440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Tree>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2 Imagen" descr="Imagen36.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88913"/>
            <a:ext cx="8609013" cy="645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2 Imagen" descr="Imagen37.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5425" y="644525"/>
            <a:ext cx="8693150" cy="556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3 Imagen" descr="Imagen46.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476250"/>
            <a:ext cx="7789862" cy="586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9933FF"/>
        </a:solidFill>
        <a:effectLst/>
      </p:bgPr>
    </p:bg>
    <p:spTree>
      <p:nvGrpSpPr>
        <p:cNvPr id="1" name=""/>
        <p:cNvGrpSpPr/>
        <p:nvPr/>
      </p:nvGrpSpPr>
      <p:grpSpPr>
        <a:xfrm>
          <a:off x="0" y="0"/>
          <a:ext cx="0" cy="0"/>
          <a:chOff x="0" y="0"/>
          <a:chExt cx="0" cy="0"/>
        </a:xfrm>
      </p:grpSpPr>
      <p:sp>
        <p:nvSpPr>
          <p:cNvPr id="8" name="7 Rectángulo"/>
          <p:cNvSpPr/>
          <p:nvPr/>
        </p:nvSpPr>
        <p:spPr>
          <a:xfrm>
            <a:off x="827088" y="2492375"/>
            <a:ext cx="7343775" cy="2554288"/>
          </a:xfrm>
          <a:prstGeom prst="rect">
            <a:avLst/>
          </a:prstGeom>
        </p:spPr>
        <p:txBody>
          <a:bodyPr>
            <a:spAutoFit/>
          </a:bodyPr>
          <a:lstStyle/>
          <a:p>
            <a:pPr algn="ctr">
              <a:defRPr/>
            </a:pPr>
            <a:r>
              <a:rPr lang="es-ES_tradnl" sz="3200" b="1" dirty="0">
                <a:solidFill>
                  <a:schemeClr val="bg1"/>
                </a:solidFill>
                <a:effectLst>
                  <a:outerShdw blurRad="38100" dist="38100" dir="2700000" algn="tl">
                    <a:srgbClr val="000000">
                      <a:alpha val="43137"/>
                    </a:srgbClr>
                  </a:outerShdw>
                </a:effectLst>
                <a:latin typeface="Tempus Sans ITC" pitchFamily="82" charset="0"/>
              </a:rPr>
              <a:t> Enseguida se pone a secar para que pierdan (normalmente en media hora) el agua que contienen, así se conservará todo el color y aroma característicos. Por cada cinco partes de azafrán fresco se obtiene una de azafrán seco.</a:t>
            </a:r>
          </a:p>
        </p:txBody>
      </p:sp>
    </p:spTree>
  </p:cSld>
  <p:clrMapOvr>
    <a:masterClrMapping/>
  </p:clrMapOvr>
  <p:transition spd="slow" advTm="20000">
    <p:spli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2 Imagen" descr="Imagen26.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1341438"/>
            <a:ext cx="9144000" cy="438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3 Imagen" descr="Imagen70.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404813"/>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323850" y="6524625"/>
            <a:ext cx="9791700" cy="790575"/>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Tree>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2 Imagen" descr="Imagen27.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1047750"/>
            <a:ext cx="9144000" cy="476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6 Imagen" descr="Imagen66.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166688"/>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Rectángulo"/>
          <p:cNvSpPr/>
          <p:nvPr/>
        </p:nvSpPr>
        <p:spPr>
          <a:xfrm>
            <a:off x="-180975" y="6308725"/>
            <a:ext cx="9577388" cy="979488"/>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
        <p:nvSpPr>
          <p:cNvPr id="30724" name="8 CuadroTexto"/>
          <p:cNvSpPr txBox="1">
            <a:spLocks noChangeArrowheads="1"/>
          </p:cNvSpPr>
          <p:nvPr/>
        </p:nvSpPr>
        <p:spPr bwMode="auto">
          <a:xfrm>
            <a:off x="0" y="6308725"/>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s-ES_tradnl">
                <a:solidFill>
                  <a:srgbClr val="CC66FF"/>
                </a:solidFill>
                <a:latin typeface="Tempus Sans ITC" pitchFamily="82" charset="0"/>
              </a:rPr>
              <a:t>Se quitan las impurezas</a:t>
            </a:r>
          </a:p>
        </p:txBody>
      </p:sp>
    </p:spTree>
  </p:cSld>
  <p:clrMapOvr>
    <a:masterClrMapping/>
  </p:clrMapOvr>
  <p:transition spd="slow">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9933FF"/>
        </a:solidFill>
        <a:effectLst/>
      </p:bgPr>
    </p:bg>
    <p:spTree>
      <p:nvGrpSpPr>
        <p:cNvPr id="1" name=""/>
        <p:cNvGrpSpPr/>
        <p:nvPr/>
      </p:nvGrpSpPr>
      <p:grpSpPr>
        <a:xfrm>
          <a:off x="0" y="0"/>
          <a:ext cx="0" cy="0"/>
          <a:chOff x="0" y="0"/>
          <a:chExt cx="0" cy="0"/>
        </a:xfrm>
      </p:grpSpPr>
      <p:sp>
        <p:nvSpPr>
          <p:cNvPr id="3" name="2 Rectángulo"/>
          <p:cNvSpPr/>
          <p:nvPr/>
        </p:nvSpPr>
        <p:spPr>
          <a:xfrm>
            <a:off x="900113" y="2276475"/>
            <a:ext cx="7307262" cy="3540125"/>
          </a:xfrm>
          <a:prstGeom prst="rect">
            <a:avLst/>
          </a:prstGeom>
        </p:spPr>
        <p:txBody>
          <a:bodyPr>
            <a:spAutoFit/>
          </a:bodyPr>
          <a:lstStyle/>
          <a:p>
            <a:pPr algn="ctr">
              <a:defRPr/>
            </a:pPr>
            <a:r>
              <a:rPr lang="es-ES_tradnl" sz="3200" b="1" dirty="0">
                <a:solidFill>
                  <a:schemeClr val="bg1"/>
                </a:solidFill>
                <a:effectLst>
                  <a:outerShdw blurRad="38100" dist="38100" dir="2700000" algn="tl">
                    <a:srgbClr val="000000">
                      <a:alpha val="43137"/>
                    </a:srgbClr>
                  </a:outerShdw>
                </a:effectLst>
                <a:latin typeface="Tempus Sans ITC" pitchFamily="82" charset="0"/>
              </a:rPr>
              <a:t>El cultivo de esta especia fue introducido por los árabes alrededor del siglo IX, entonces era monopolio exclusivo de la alta burguesía andalusí, bajo el dominio de la cual se encontraba la mayor parte de la península Ibérica y dentro de esta la región manchega.</a:t>
            </a:r>
            <a:endParaRPr lang="es-ES_tradnl" sz="3200" dirty="0">
              <a:solidFill>
                <a:schemeClr val="bg1"/>
              </a:solidFill>
              <a:effectLst>
                <a:outerShdw blurRad="38100" dist="38100" dir="2700000" algn="tl">
                  <a:srgbClr val="000000">
                    <a:alpha val="43137"/>
                  </a:srgbClr>
                </a:outerShdw>
              </a:effectLst>
              <a:latin typeface="Tempus Sans ITC" pitchFamily="82" charset="0"/>
            </a:endParaRPr>
          </a:p>
        </p:txBody>
      </p:sp>
    </p:spTree>
  </p:cSld>
  <p:clrMapOvr>
    <a:masterClrMapping/>
  </p:clrMapOvr>
  <p:transition spd="slow" advTm="20000">
    <p:spli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3 Imagen" descr="Imagen2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476250"/>
            <a:ext cx="9144000" cy="592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2 Imagen" descr="Imagen29.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7650" y="182563"/>
            <a:ext cx="8648700" cy="649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3 Imagen" descr="Imagen30.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7650" y="182563"/>
            <a:ext cx="8648700" cy="649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2 Imagen" descr="Imagen3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7963" y="153988"/>
            <a:ext cx="8728075" cy="655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2 Imagen" descr="Imagen3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4475" y="177800"/>
            <a:ext cx="8655050" cy="650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2 Imagen" descr="Imagen3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1300" y="180975"/>
            <a:ext cx="8661400" cy="649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3 Imagen" descr="Imagen35.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4475" y="177800"/>
            <a:ext cx="8655050" cy="650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9933FF"/>
        </a:solidFill>
        <a:effectLst/>
      </p:bgPr>
    </p:bg>
    <p:spTree>
      <p:nvGrpSpPr>
        <p:cNvPr id="1" name=""/>
        <p:cNvGrpSpPr/>
        <p:nvPr/>
      </p:nvGrpSpPr>
      <p:grpSpPr>
        <a:xfrm>
          <a:off x="0" y="0"/>
          <a:ext cx="0" cy="0"/>
          <a:chOff x="0" y="0"/>
          <a:chExt cx="0" cy="0"/>
        </a:xfrm>
      </p:grpSpPr>
      <p:sp>
        <p:nvSpPr>
          <p:cNvPr id="6" name="5 Rectángulo"/>
          <p:cNvSpPr/>
          <p:nvPr/>
        </p:nvSpPr>
        <p:spPr>
          <a:xfrm>
            <a:off x="539750" y="2133600"/>
            <a:ext cx="7991475" cy="3538538"/>
          </a:xfrm>
          <a:prstGeom prst="rect">
            <a:avLst/>
          </a:prstGeom>
        </p:spPr>
        <p:txBody>
          <a:bodyPr>
            <a:spAutoFit/>
          </a:bodyPr>
          <a:lstStyle/>
          <a:p>
            <a:pPr algn="ctr">
              <a:defRPr/>
            </a:pPr>
            <a:r>
              <a:rPr lang="es-ES_tradnl" sz="3200" b="1" dirty="0">
                <a:solidFill>
                  <a:schemeClr val="bg1"/>
                </a:solidFill>
                <a:effectLst>
                  <a:outerShdw blurRad="38100" dist="38100" dir="2700000" algn="tl">
                    <a:srgbClr val="000000">
                      <a:alpha val="43137"/>
                    </a:srgbClr>
                  </a:outerShdw>
                </a:effectLst>
                <a:latin typeface="Tempus Sans ITC" pitchFamily="82" charset="0"/>
              </a:rPr>
              <a:t>El proceso de producción, único  y </a:t>
            </a:r>
          </a:p>
          <a:p>
            <a:pPr algn="ctr">
              <a:defRPr/>
            </a:pPr>
            <a:r>
              <a:rPr lang="es-ES_tradnl" sz="3200" b="1" dirty="0">
                <a:solidFill>
                  <a:schemeClr val="bg1"/>
                </a:solidFill>
                <a:effectLst>
                  <a:outerShdw blurRad="38100" dist="38100" dir="2700000" algn="tl">
                    <a:srgbClr val="000000">
                      <a:alpha val="43137"/>
                    </a:srgbClr>
                  </a:outerShdw>
                </a:effectLst>
                <a:latin typeface="Tempus Sans ITC" pitchFamily="82" charset="0"/>
              </a:rPr>
              <a:t>original que consiste en el desecado mediante tostado a fuego lento en lugar de desecado </a:t>
            </a:r>
          </a:p>
          <a:p>
            <a:pPr algn="ctr">
              <a:defRPr/>
            </a:pPr>
            <a:r>
              <a:rPr lang="es-ES_tradnl" sz="3200" b="1" dirty="0">
                <a:solidFill>
                  <a:schemeClr val="bg1"/>
                </a:solidFill>
                <a:effectLst>
                  <a:outerShdw blurRad="38100" dist="38100" dir="2700000" algn="tl">
                    <a:srgbClr val="000000">
                      <a:alpha val="43137"/>
                    </a:srgbClr>
                  </a:outerShdw>
                </a:effectLst>
                <a:latin typeface="Tempus Sans ITC" pitchFamily="82" charset="0"/>
              </a:rPr>
              <a:t>al sol, parece ser el responsable de que el producto obtenido en la Zona tenga una presencia mucho mejor, además de un mayor contenido en safranal y poder colorante.</a:t>
            </a:r>
            <a:endParaRPr lang="es-ES_tradnl" sz="3200" dirty="0">
              <a:solidFill>
                <a:schemeClr val="bg1"/>
              </a:solidFill>
              <a:effectLst>
                <a:outerShdw blurRad="38100" dist="38100" dir="2700000" algn="tl">
                  <a:srgbClr val="000000">
                    <a:alpha val="43137"/>
                  </a:srgbClr>
                </a:outerShdw>
              </a:effectLst>
              <a:latin typeface="Tempus Sans ITC" pitchFamily="82" charset="0"/>
            </a:endParaRPr>
          </a:p>
        </p:txBody>
      </p:sp>
    </p:spTree>
  </p:cSld>
  <p:clrMapOvr>
    <a:masterClrMapping/>
  </p:clrMapOvr>
  <p:transition spd="slow" advTm="20000">
    <p:spli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3 Imagen" descr="Imagen38.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33375"/>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180975" y="6400800"/>
            <a:ext cx="9577388" cy="91440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Tree>
  </p:cSld>
  <p:clrMapOvr>
    <a:masterClrMapping/>
  </p:clrMapOvr>
  <p:transition spd="slow">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3 Imagen" descr="Imagen39.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525" y="404813"/>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252413" y="6524625"/>
            <a:ext cx="9648826" cy="987425"/>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Tree>
  </p:cSld>
  <p:clrMapOvr>
    <a:masterClrMapping/>
  </p:clrMapOvr>
  <p:transition spd="slow">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9933FF"/>
        </a:solidFill>
        <a:effectLst/>
      </p:bgPr>
    </p:bg>
    <p:spTree>
      <p:nvGrpSpPr>
        <p:cNvPr id="1" name=""/>
        <p:cNvGrpSpPr/>
        <p:nvPr/>
      </p:nvGrpSpPr>
      <p:grpSpPr>
        <a:xfrm>
          <a:off x="0" y="0"/>
          <a:ext cx="0" cy="0"/>
          <a:chOff x="0" y="0"/>
          <a:chExt cx="0" cy="0"/>
        </a:xfrm>
      </p:grpSpPr>
      <p:sp>
        <p:nvSpPr>
          <p:cNvPr id="4" name="3 Rectángulo"/>
          <p:cNvSpPr/>
          <p:nvPr/>
        </p:nvSpPr>
        <p:spPr>
          <a:xfrm>
            <a:off x="1042988" y="2060575"/>
            <a:ext cx="7019925" cy="3540125"/>
          </a:xfrm>
          <a:prstGeom prst="rect">
            <a:avLst/>
          </a:prstGeom>
        </p:spPr>
        <p:txBody>
          <a:bodyPr>
            <a:spAutoFit/>
          </a:bodyPr>
          <a:lstStyle/>
          <a:p>
            <a:pPr algn="ctr">
              <a:defRPr/>
            </a:pPr>
            <a:r>
              <a:rPr lang="es-ES_tradnl" sz="3200" b="1" dirty="0">
                <a:solidFill>
                  <a:schemeClr val="bg1"/>
                </a:solidFill>
                <a:effectLst>
                  <a:outerShdw blurRad="38100" dist="38100" dir="2700000" algn="tl">
                    <a:srgbClr val="000000">
                      <a:alpha val="43137"/>
                    </a:srgbClr>
                  </a:outerShdw>
                </a:effectLst>
                <a:latin typeface="Tempus Sans ITC" pitchFamily="82" charset="0"/>
              </a:rPr>
              <a:t>Una tradición centenaria en el cultivo de esta especia hace que las personas que realizan los procesos de recolección y monda se encuentren muy cualificados en la realización de estas tareas, consiguiéndose la máxima calidad en la producción final obtenida.</a:t>
            </a:r>
            <a:endParaRPr lang="es-ES_tradnl" sz="3200" dirty="0">
              <a:solidFill>
                <a:schemeClr val="bg1"/>
              </a:solidFill>
              <a:effectLst>
                <a:outerShdw blurRad="38100" dist="38100" dir="2700000" algn="tl">
                  <a:srgbClr val="000000">
                    <a:alpha val="43137"/>
                  </a:srgbClr>
                </a:outerShdw>
              </a:effectLst>
              <a:latin typeface="Tempus Sans ITC" pitchFamily="82" charset="0"/>
            </a:endParaRPr>
          </a:p>
        </p:txBody>
      </p:sp>
    </p:spTree>
  </p:cSld>
  <p:clrMapOvr>
    <a:masterClrMapping/>
  </p:clrMapOvr>
  <p:transition spd="slow" advTm="20000">
    <p:spli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3 Imagen" descr="Imagen56.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33375"/>
            <a:ext cx="9144000" cy="677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252413" y="6400800"/>
            <a:ext cx="9577388" cy="91440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Tree>
  </p:cSld>
  <p:clrMapOvr>
    <a:masterClrMapping/>
  </p:clrMapOvr>
  <p:transition spd="slow">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0"/>
            <a:ext cx="8964613" cy="33337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pic>
        <p:nvPicPr>
          <p:cNvPr id="45059" name="6 Imagen" descr="Imagen57.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804863"/>
            <a:ext cx="9144000" cy="605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Rectángulo"/>
          <p:cNvSpPr/>
          <p:nvPr/>
        </p:nvSpPr>
        <p:spPr>
          <a:xfrm>
            <a:off x="-541338" y="6237288"/>
            <a:ext cx="10213976" cy="112395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Tree>
  </p:cSld>
  <p:clrMapOvr>
    <a:masterClrMapping/>
  </p:clrMapOvr>
  <p:transition spd="slow">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2 Imagen" descr="Imagen59.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4800" y="-242888"/>
            <a:ext cx="10077450" cy="7775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4 Imagen" descr="Imagen4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525" y="404813"/>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252413" y="6524625"/>
            <a:ext cx="9577388" cy="504825"/>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Tree>
  </p:cSld>
  <p:clrMapOvr>
    <a:masterClrMapping/>
  </p:clrMapOvr>
  <p:transition spd="slow">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3 Imagen" descr="Imagen4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525" y="404813"/>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180975" y="6400800"/>
            <a:ext cx="9505950" cy="989013"/>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Tree>
  </p:cSld>
  <p:clrMapOvr>
    <a:masterClrMapping/>
  </p:clrMapOvr>
  <p:transition spd="slow">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3 Imagen" descr="Imagen4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525" y="333375"/>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180975" y="6381750"/>
            <a:ext cx="9721850" cy="935038"/>
          </a:xfrm>
          <a:prstGeom prst="rect">
            <a:avLst/>
          </a:prstGeom>
          <a:solidFill>
            <a:schemeClr val="tx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Tree>
  </p:cSld>
  <p:clrMapOvr>
    <a:masterClrMapping/>
  </p:clrMapOvr>
  <p:transition spd="slow">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6 Imagen" descr="Imagen4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525" y="333375"/>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Rectángulo"/>
          <p:cNvSpPr/>
          <p:nvPr/>
        </p:nvSpPr>
        <p:spPr>
          <a:xfrm>
            <a:off x="-252413" y="6453188"/>
            <a:ext cx="9577388" cy="862012"/>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Tree>
  </p:cSld>
  <p:clrMapOvr>
    <a:masterClrMapping/>
  </p:clrMapOvr>
  <p:transition spd="slow">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5 Imagen" descr="Imagen69.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525" y="26035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180975" y="6400800"/>
            <a:ext cx="9505950" cy="989013"/>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Tree>
  </p:cSld>
  <p:clrMapOvr>
    <a:masterClrMapping/>
  </p:clrMapOvr>
  <p:transition spd="slow">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c2.ac-images.myspacecdn.com/images01/70/l_fc4b7fa78520716563c9bd338a756fb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6035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Rectángulo"/>
          <p:cNvSpPr/>
          <p:nvPr/>
        </p:nvSpPr>
        <p:spPr>
          <a:xfrm>
            <a:off x="0" y="6381750"/>
            <a:ext cx="9144000" cy="120173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spTree>
  </p:cSld>
  <p:clrMapOvr>
    <a:masterClrMapping/>
  </p:clrMapOvr>
  <p:transition spd="slow">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9933FF"/>
        </a:solidFill>
        <a:effectLst/>
      </p:bgPr>
    </p:bg>
    <p:spTree>
      <p:nvGrpSpPr>
        <p:cNvPr id="1" name=""/>
        <p:cNvGrpSpPr/>
        <p:nvPr/>
      </p:nvGrpSpPr>
      <p:grpSpPr>
        <a:xfrm>
          <a:off x="0" y="0"/>
          <a:ext cx="0" cy="0"/>
          <a:chOff x="0" y="0"/>
          <a:chExt cx="0" cy="0"/>
        </a:xfrm>
      </p:grpSpPr>
      <p:sp>
        <p:nvSpPr>
          <p:cNvPr id="3" name="2 Rectángulo"/>
          <p:cNvSpPr/>
          <p:nvPr/>
        </p:nvSpPr>
        <p:spPr>
          <a:xfrm>
            <a:off x="900113" y="2565400"/>
            <a:ext cx="7378700" cy="2554288"/>
          </a:xfrm>
          <a:prstGeom prst="rect">
            <a:avLst/>
          </a:prstGeom>
        </p:spPr>
        <p:txBody>
          <a:bodyPr>
            <a:spAutoFit/>
          </a:bodyPr>
          <a:lstStyle/>
          <a:p>
            <a:pPr algn="ctr">
              <a:defRPr/>
            </a:pPr>
            <a:r>
              <a:rPr lang="es-ES_tradnl" sz="3200" b="1" dirty="0">
                <a:solidFill>
                  <a:schemeClr val="bg1"/>
                </a:solidFill>
                <a:effectLst>
                  <a:outerShdw blurRad="38100" dist="38100" dir="2700000" algn="tl">
                    <a:srgbClr val="000000">
                      <a:alpha val="43137"/>
                    </a:srgbClr>
                  </a:outerShdw>
                </a:effectLst>
                <a:latin typeface="Tempus Sans ITC" pitchFamily="82" charset="0"/>
                <a:ea typeface="PMingLiU" pitchFamily="18" charset="-120"/>
              </a:rPr>
              <a:t>Por todo esto el azafrán no puede ser considerado como un producto agrícola más, sino que forma parte del patrimonio histórico y cultural de la región que ha de ser protegido y conservado.</a:t>
            </a:r>
            <a:endParaRPr lang="es-ES_tradnl" sz="3200" dirty="0">
              <a:solidFill>
                <a:schemeClr val="bg1"/>
              </a:solidFill>
              <a:effectLst>
                <a:outerShdw blurRad="38100" dist="38100" dir="2700000" algn="tl">
                  <a:srgbClr val="000000">
                    <a:alpha val="43137"/>
                  </a:srgbClr>
                </a:outerShdw>
              </a:effectLst>
              <a:latin typeface="Tempus Sans ITC" pitchFamily="82" charset="0"/>
              <a:ea typeface="PMingLiU" pitchFamily="18" charset="-120"/>
            </a:endParaRPr>
          </a:p>
        </p:txBody>
      </p:sp>
    </p:spTree>
  </p:cSld>
  <p:clrMapOvr>
    <a:masterClrMapping/>
  </p:clrMapOvr>
  <p:transition spd="slow" advTm="18000">
    <p:spli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3 Imagen" descr="Imagen47.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757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ogiendo azafr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260350"/>
            <a:ext cx="8351837" cy="627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esto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333375"/>
            <a:ext cx="8243888" cy="619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esto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333375"/>
            <a:ext cx="8148638" cy="611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15" descr="http://casa-jardin.net/wp-content/uploads/2009/04/azafra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260350"/>
            <a:ext cx="8315325" cy="624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9933FF"/>
        </a:solidFill>
        <a:effectLst/>
      </p:bgPr>
    </p:bg>
    <p:spTree>
      <p:nvGrpSpPr>
        <p:cNvPr id="1" name=""/>
        <p:cNvGrpSpPr/>
        <p:nvPr/>
      </p:nvGrpSpPr>
      <p:grpSpPr>
        <a:xfrm>
          <a:off x="0" y="0"/>
          <a:ext cx="0" cy="0"/>
          <a:chOff x="0" y="0"/>
          <a:chExt cx="0" cy="0"/>
        </a:xfrm>
      </p:grpSpPr>
      <p:pic>
        <p:nvPicPr>
          <p:cNvPr id="6160" name="Picture 16" descr="Azafran de La Mancha"/>
          <p:cNvPicPr>
            <a:picLocks noChangeAspect="1" noChangeArrowheads="1"/>
          </p:cNvPicPr>
          <p:nvPr/>
        </p:nvPicPr>
        <p:blipFill>
          <a:blip r:embed="rId3"/>
          <a:srcRect/>
          <a:stretch>
            <a:fillRect/>
          </a:stretch>
        </p:blipFill>
        <p:spPr bwMode="auto">
          <a:xfrm>
            <a:off x="3995738" y="1196975"/>
            <a:ext cx="1368425" cy="1709738"/>
          </a:xfrm>
          <a:prstGeom prst="rect">
            <a:avLst/>
          </a:prstGeom>
          <a:ln>
            <a:noFill/>
          </a:ln>
          <a:effectLst>
            <a:outerShdw blurRad="190500" algn="tl" rotWithShape="0">
              <a:srgbClr val="000000">
                <a:alpha val="70000"/>
              </a:srgbClr>
            </a:outerShdw>
          </a:effectLst>
        </p:spPr>
      </p:pic>
      <p:sp>
        <p:nvSpPr>
          <p:cNvPr id="10" name="9 Rectángulo"/>
          <p:cNvSpPr/>
          <p:nvPr/>
        </p:nvSpPr>
        <p:spPr>
          <a:xfrm>
            <a:off x="683568" y="3212976"/>
            <a:ext cx="7848872" cy="2246769"/>
          </a:xfrm>
          <a:prstGeom prst="rect">
            <a:avLst/>
          </a:prstGeom>
        </p:spPr>
        <p:txBody>
          <a:bodyPr>
            <a:spAutoFit/>
          </a:bodyPr>
          <a:lstStyle/>
          <a:p>
            <a:pPr algn="ctr">
              <a:defRPr/>
            </a:pPr>
            <a:r>
              <a:rPr lang="es-ES_tradnl" sz="2800" b="1" dirty="0">
                <a:ln w="3175">
                  <a:solidFill>
                    <a:srgbClr val="C00000"/>
                  </a:solidFill>
                </a:ln>
                <a:solidFill>
                  <a:srgbClr val="C00000"/>
                </a:solidFill>
                <a:effectLst>
                  <a:outerShdw blurRad="38100" dist="38100" dir="2700000" algn="tl">
                    <a:srgbClr val="FFC000"/>
                  </a:outerShdw>
                </a:effectLst>
                <a:latin typeface="Tempus Sans ITC" pitchFamily="82" charset="0"/>
                <a:ea typeface="Gulim" pitchFamily="34" charset="-127"/>
              </a:rPr>
              <a:t>DENOMINACIÓN DE ORIGEN  </a:t>
            </a:r>
          </a:p>
          <a:p>
            <a:pPr algn="ctr">
              <a:defRPr/>
            </a:pPr>
            <a:r>
              <a:rPr lang="es-ES_tradnl" sz="2800" b="1" dirty="0">
                <a:ln w="3175">
                  <a:solidFill>
                    <a:srgbClr val="C00000"/>
                  </a:solidFill>
                </a:ln>
                <a:solidFill>
                  <a:srgbClr val="C00000"/>
                </a:solidFill>
                <a:effectLst>
                  <a:outerShdw blurRad="38100" dist="38100" dir="2700000" algn="tl">
                    <a:srgbClr val="FFC000"/>
                  </a:outerShdw>
                </a:effectLst>
                <a:latin typeface="Tempus Sans ITC" pitchFamily="82" charset="0"/>
                <a:ea typeface="Gulim" pitchFamily="34" charset="-127"/>
              </a:rPr>
              <a:t>AZAFRÁN DE LA MANCHA</a:t>
            </a:r>
            <a:br>
              <a:rPr lang="es-ES_tradnl" sz="2800" b="1" dirty="0">
                <a:ln w="3175">
                  <a:solidFill>
                    <a:srgbClr val="C00000"/>
                  </a:solidFill>
                </a:ln>
                <a:solidFill>
                  <a:srgbClr val="C00000"/>
                </a:solidFill>
                <a:effectLst>
                  <a:outerShdw blurRad="38100" dist="38100" dir="2700000" algn="tl">
                    <a:srgbClr val="FFC000"/>
                  </a:outerShdw>
                </a:effectLst>
                <a:latin typeface="Tempus Sans ITC" pitchFamily="82" charset="0"/>
                <a:ea typeface="Gulim" pitchFamily="34" charset="-127"/>
              </a:rPr>
            </a:br>
            <a:r>
              <a:rPr lang="es-ES_tradnl" sz="2800" dirty="0">
                <a:ln w="3175">
                  <a:solidFill>
                    <a:srgbClr val="C00000"/>
                  </a:solidFill>
                </a:ln>
                <a:solidFill>
                  <a:srgbClr val="C00000"/>
                </a:solidFill>
                <a:effectLst>
                  <a:outerShdw blurRad="38100" dist="38100" dir="2700000" algn="tl">
                    <a:srgbClr val="FFC000"/>
                  </a:outerShdw>
                </a:effectLst>
                <a:latin typeface="Tempus Sans ITC" pitchFamily="82" charset="0"/>
                <a:ea typeface="Gulim" pitchFamily="34" charset="-127"/>
              </a:rPr>
              <a:t/>
            </a:r>
            <a:br>
              <a:rPr lang="es-ES_tradnl" sz="2800" dirty="0">
                <a:ln w="3175">
                  <a:solidFill>
                    <a:srgbClr val="C00000"/>
                  </a:solidFill>
                </a:ln>
                <a:solidFill>
                  <a:srgbClr val="C00000"/>
                </a:solidFill>
                <a:effectLst>
                  <a:outerShdw blurRad="38100" dist="38100" dir="2700000" algn="tl">
                    <a:srgbClr val="FFC000"/>
                  </a:outerShdw>
                </a:effectLst>
                <a:latin typeface="Tempus Sans ITC" pitchFamily="82" charset="0"/>
                <a:ea typeface="Gulim" pitchFamily="34" charset="-127"/>
              </a:rPr>
            </a:br>
            <a:r>
              <a:rPr lang="es-ES_tradnl" sz="2800" dirty="0">
                <a:ln w="3175">
                  <a:solidFill>
                    <a:srgbClr val="C00000"/>
                  </a:solidFill>
                </a:ln>
                <a:solidFill>
                  <a:srgbClr val="C00000"/>
                </a:solidFill>
                <a:effectLst>
                  <a:outerShdw blurRad="38100" dist="38100" dir="2700000" algn="tl">
                    <a:srgbClr val="FFC000"/>
                  </a:outerShdw>
                </a:effectLst>
                <a:latin typeface="Tempus Sans ITC" pitchFamily="82" charset="0"/>
                <a:ea typeface="Gulim" pitchFamily="34" charset="-127"/>
              </a:rPr>
              <a:t/>
            </a:r>
            <a:br>
              <a:rPr lang="es-ES_tradnl" sz="2800" dirty="0">
                <a:ln w="3175">
                  <a:solidFill>
                    <a:srgbClr val="C00000"/>
                  </a:solidFill>
                </a:ln>
                <a:solidFill>
                  <a:srgbClr val="C00000"/>
                </a:solidFill>
                <a:effectLst>
                  <a:outerShdw blurRad="38100" dist="38100" dir="2700000" algn="tl">
                    <a:srgbClr val="FFC000"/>
                  </a:outerShdw>
                </a:effectLst>
                <a:latin typeface="Tempus Sans ITC" pitchFamily="82" charset="0"/>
                <a:ea typeface="Gulim" pitchFamily="34" charset="-127"/>
              </a:rPr>
            </a:br>
            <a:endParaRPr lang="es-ES_tradnl" sz="2800" dirty="0">
              <a:ln w="3175">
                <a:solidFill>
                  <a:srgbClr val="C00000"/>
                </a:solidFill>
              </a:ln>
              <a:solidFill>
                <a:srgbClr val="C00000"/>
              </a:solidFill>
              <a:effectLst>
                <a:outerShdw blurRad="38100" dist="38100" dir="2700000" algn="tl">
                  <a:srgbClr val="FFC000"/>
                </a:outerShdw>
              </a:effectLst>
              <a:latin typeface="Tempus Sans ITC" pitchFamily="82" charset="0"/>
              <a:ea typeface="Gulim" pitchFamily="34" charset="-127"/>
            </a:endParaRPr>
          </a:p>
        </p:txBody>
      </p:sp>
      <p:sp>
        <p:nvSpPr>
          <p:cNvPr id="11" name="10 Rectángulo"/>
          <p:cNvSpPr/>
          <p:nvPr/>
        </p:nvSpPr>
        <p:spPr>
          <a:xfrm>
            <a:off x="971550" y="3789363"/>
            <a:ext cx="7416800" cy="2246312"/>
          </a:xfrm>
          <a:prstGeom prst="rect">
            <a:avLst/>
          </a:prstGeom>
        </p:spPr>
        <p:txBody>
          <a:bodyPr>
            <a:spAutoFit/>
          </a:bodyPr>
          <a:lstStyle/>
          <a:p>
            <a:pPr algn="ctr">
              <a:defRPr/>
            </a:pPr>
            <a:r>
              <a:rPr lang="es-ES_tradnl" sz="2800" b="1" dirty="0">
                <a:solidFill>
                  <a:schemeClr val="bg1"/>
                </a:solidFill>
                <a:effectLst>
                  <a:outerShdw blurRad="38100" dist="38100" dir="2700000" algn="tl">
                    <a:srgbClr val="000000">
                      <a:alpha val="43137"/>
                    </a:srgbClr>
                  </a:outerShdw>
                </a:effectLst>
                <a:latin typeface="Tempus Sans ITC" pitchFamily="82" charset="0"/>
              </a:rPr>
              <a:t/>
            </a:r>
            <a:br>
              <a:rPr lang="es-ES_tradnl" sz="2800" b="1" dirty="0">
                <a:solidFill>
                  <a:schemeClr val="bg1"/>
                </a:solidFill>
                <a:effectLst>
                  <a:outerShdw blurRad="38100" dist="38100" dir="2700000" algn="tl">
                    <a:srgbClr val="000000">
                      <a:alpha val="43137"/>
                    </a:srgbClr>
                  </a:outerShdw>
                </a:effectLst>
                <a:latin typeface="Tempus Sans ITC" pitchFamily="82" charset="0"/>
              </a:rPr>
            </a:br>
            <a:r>
              <a:rPr lang="es-ES_tradnl" sz="2800" b="1" dirty="0">
                <a:solidFill>
                  <a:schemeClr val="bg1"/>
                </a:solidFill>
                <a:effectLst>
                  <a:outerShdw blurRad="38100" dist="38100" dir="2700000" algn="tl">
                    <a:srgbClr val="000000">
                      <a:alpha val="43137"/>
                    </a:srgbClr>
                  </a:outerShdw>
                </a:effectLst>
                <a:latin typeface="Tempus Sans ITC" pitchFamily="82" charset="0"/>
              </a:rPr>
              <a:t>Calificado por los expertos como el mejor azafrán del mundo, se cultiva únicamente en la región de Castilla la Mancha en las zonas de Albacete, Toledo, Cuenca y Ciudad Real.</a:t>
            </a:r>
          </a:p>
        </p:txBody>
      </p:sp>
      <p:pic>
        <p:nvPicPr>
          <p:cNvPr id="29" name="28 Imagen" descr="Imagen63.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1000" fill="hold"/>
                                        <p:tgtEl>
                                          <p:spTgt spid="29"/>
                                        </p:tgtEl>
                                        <p:attrNameLst>
                                          <p:attrName>ppt_w</p:attrName>
                                        </p:attrNameLst>
                                      </p:cBhvr>
                                      <p:tavLst>
                                        <p:tav tm="0">
                                          <p:val>
                                            <p:strVal val="#ppt_w*0.70"/>
                                          </p:val>
                                        </p:tav>
                                        <p:tav tm="100000">
                                          <p:val>
                                            <p:strVal val="#ppt_w"/>
                                          </p:val>
                                        </p:tav>
                                      </p:tavLst>
                                    </p:anim>
                                    <p:anim calcmode="lin" valueType="num">
                                      <p:cBhvr>
                                        <p:cTn id="8" dur="1000" fill="hold"/>
                                        <p:tgtEl>
                                          <p:spTgt spid="29"/>
                                        </p:tgtEl>
                                        <p:attrNameLst>
                                          <p:attrName>ppt_h</p:attrName>
                                        </p:attrNameLst>
                                      </p:cBhvr>
                                      <p:tavLst>
                                        <p:tav tm="0">
                                          <p:val>
                                            <p:strVal val="#ppt_h"/>
                                          </p:val>
                                        </p:tav>
                                        <p:tav tm="100000">
                                          <p:val>
                                            <p:strVal val="#ppt_h"/>
                                          </p:val>
                                        </p:tav>
                                      </p:tavLst>
                                    </p:anim>
                                    <p:animEffect transition="in" filter="fade">
                                      <p:cBhvr>
                                        <p:cTn id="9"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9933FF"/>
        </a:solidFill>
        <a:effectLst/>
      </p:bgPr>
    </p:bg>
    <p:spTree>
      <p:nvGrpSpPr>
        <p:cNvPr id="1" name=""/>
        <p:cNvGrpSpPr/>
        <p:nvPr/>
      </p:nvGrpSpPr>
      <p:grpSpPr>
        <a:xfrm>
          <a:off x="0" y="0"/>
          <a:ext cx="0" cy="0"/>
          <a:chOff x="0" y="0"/>
          <a:chExt cx="0" cy="0"/>
        </a:xfrm>
      </p:grpSpPr>
      <p:pic>
        <p:nvPicPr>
          <p:cNvPr id="14" name="13 Imagen" descr="Imagen58.jpg"/>
          <p:cNvPicPr>
            <a:picLocks noChangeAspect="1"/>
          </p:cNvPicPr>
          <p:nvPr/>
        </p:nvPicPr>
        <p:blipFill>
          <a:blip r:embed="rId3"/>
          <a:stretch>
            <a:fillRect/>
          </a:stretch>
        </p:blipFill>
        <p:spPr>
          <a:xfrm>
            <a:off x="2339975" y="836613"/>
            <a:ext cx="4559300" cy="5408612"/>
          </a:xfrm>
          <a:prstGeom prst="rect">
            <a:avLst/>
          </a:prstGeom>
          <a:ln>
            <a:noFill/>
          </a:ln>
          <a:effectLst>
            <a:outerShdw blurRad="190500" algn="tl" rotWithShape="0">
              <a:srgbClr val="000000">
                <a:alpha val="70000"/>
              </a:srgbClr>
            </a:outerShdw>
          </a:effectLst>
        </p:spPr>
      </p:pic>
      <p:sp>
        <p:nvSpPr>
          <p:cNvPr id="29" name="28 CuadroTexto"/>
          <p:cNvSpPr txBox="1"/>
          <p:nvPr/>
        </p:nvSpPr>
        <p:spPr>
          <a:xfrm>
            <a:off x="4273550" y="5732463"/>
            <a:ext cx="1195388" cy="461962"/>
          </a:xfrm>
          <a:prstGeom prst="rect">
            <a:avLst/>
          </a:prstGeom>
          <a:noFill/>
        </p:spPr>
        <p:txBody>
          <a:bodyPr wrap="none">
            <a:spAutoFit/>
          </a:bodyPr>
          <a:lstStyle/>
          <a:p>
            <a:pPr algn="ctr">
              <a:defRPr/>
            </a:pPr>
            <a:r>
              <a:rPr lang="es-ES_tradnl" dirty="0">
                <a:solidFill>
                  <a:srgbClr val="6600CC"/>
                </a:solidFill>
                <a:effectLst>
                  <a:outerShdw blurRad="38100" dist="38100" dir="2700000" algn="tl">
                    <a:srgbClr val="000000">
                      <a:alpha val="43137"/>
                    </a:srgbClr>
                  </a:outerShdw>
                </a:effectLst>
                <a:latin typeface="Tempus Sans ITC" pitchFamily="82" charset="0"/>
              </a:rPr>
              <a:t>Azafrán</a:t>
            </a:r>
          </a:p>
        </p:txBody>
      </p:sp>
      <p:pic>
        <p:nvPicPr>
          <p:cNvPr id="30" name="29 Imagen" descr="Imagen54.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24075" y="476250"/>
            <a:ext cx="4914900" cy="655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30 Rectángulo"/>
          <p:cNvSpPr/>
          <p:nvPr/>
        </p:nvSpPr>
        <p:spPr>
          <a:xfrm>
            <a:off x="0" y="6381750"/>
            <a:ext cx="9144000" cy="647700"/>
          </a:xfrm>
          <a:prstGeom prst="rect">
            <a:avLst/>
          </a:prstGeom>
          <a:solidFill>
            <a:srgbClr val="9933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dirty="0"/>
          </a:p>
        </p:txBody>
      </p:sp>
      <p:pic>
        <p:nvPicPr>
          <p:cNvPr id="34" name="33 Imagen" descr="Imagen53.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979613" y="0"/>
            <a:ext cx="5157787" cy="701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34 Imagen" descr="Imagen60.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692275" y="0"/>
            <a:ext cx="5799138" cy="705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25" name="Text Box 9"/>
          <p:cNvSpPr txBox="1">
            <a:spLocks noChangeArrowheads="1"/>
          </p:cNvSpPr>
          <p:nvPr/>
        </p:nvSpPr>
        <p:spPr bwMode="auto">
          <a:xfrm>
            <a:off x="1763713" y="1196975"/>
            <a:ext cx="5616575" cy="1555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9600" b="1">
                <a:solidFill>
                  <a:srgbClr val="9933FF"/>
                </a:solidFill>
                <a:latin typeface="Algerian" pitchFamily="82" charset="0"/>
              </a:rPr>
              <a:t>F   I   N</a:t>
            </a:r>
          </a:p>
        </p:txBody>
      </p:sp>
    </p:spTree>
  </p:cSld>
  <p:clrMapOvr>
    <a:masterClrMapping/>
  </p:clrMapOvr>
  <p:transition spd="slow" advTm="15000">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1000" fill="hold"/>
                                        <p:tgtEl>
                                          <p:spTgt spid="30"/>
                                        </p:tgtEl>
                                        <p:attrNameLst>
                                          <p:attrName>ppt_w</p:attrName>
                                        </p:attrNameLst>
                                      </p:cBhvr>
                                      <p:tavLst>
                                        <p:tav tm="0">
                                          <p:val>
                                            <p:strVal val="#ppt_w*0.70"/>
                                          </p:val>
                                        </p:tav>
                                        <p:tav tm="100000">
                                          <p:val>
                                            <p:strVal val="#ppt_w"/>
                                          </p:val>
                                        </p:tav>
                                      </p:tavLst>
                                    </p:anim>
                                    <p:anim calcmode="lin" valueType="num">
                                      <p:cBhvr>
                                        <p:cTn id="8" dur="1000" fill="hold"/>
                                        <p:tgtEl>
                                          <p:spTgt spid="30"/>
                                        </p:tgtEl>
                                        <p:attrNameLst>
                                          <p:attrName>ppt_h</p:attrName>
                                        </p:attrNameLst>
                                      </p:cBhvr>
                                      <p:tavLst>
                                        <p:tav tm="0">
                                          <p:val>
                                            <p:strVal val="#ppt_h"/>
                                          </p:val>
                                        </p:tav>
                                        <p:tav tm="100000">
                                          <p:val>
                                            <p:strVal val="#ppt_h"/>
                                          </p:val>
                                        </p:tav>
                                      </p:tavLst>
                                    </p:anim>
                                    <p:animEffect transition="in" filter="fade">
                                      <p:cBhvr>
                                        <p:cTn id="9" dur="1000"/>
                                        <p:tgtEl>
                                          <p:spTgt spid="3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nodeType="clickEffect">
                                  <p:stCondLst>
                                    <p:cond delay="0"/>
                                  </p:stCondLst>
                                  <p:childTnLst>
                                    <p:set>
                                      <p:cBhvr>
                                        <p:cTn id="13" dur="1" fill="hold">
                                          <p:stCondLst>
                                            <p:cond delay="0"/>
                                          </p:stCondLst>
                                        </p:cTn>
                                        <p:tgtEl>
                                          <p:spTgt spid="34"/>
                                        </p:tgtEl>
                                        <p:attrNameLst>
                                          <p:attrName>style.visibility</p:attrName>
                                        </p:attrNameLst>
                                      </p:cBhvr>
                                      <p:to>
                                        <p:strVal val="visible"/>
                                      </p:to>
                                    </p:set>
                                    <p:anim calcmode="lin" valueType="num">
                                      <p:cBhvr>
                                        <p:cTn id="14" dur="1000" fill="hold"/>
                                        <p:tgtEl>
                                          <p:spTgt spid="34"/>
                                        </p:tgtEl>
                                        <p:attrNameLst>
                                          <p:attrName>ppt_w</p:attrName>
                                        </p:attrNameLst>
                                      </p:cBhvr>
                                      <p:tavLst>
                                        <p:tav tm="0">
                                          <p:val>
                                            <p:strVal val="#ppt_w*0.70"/>
                                          </p:val>
                                        </p:tav>
                                        <p:tav tm="100000">
                                          <p:val>
                                            <p:strVal val="#ppt_w"/>
                                          </p:val>
                                        </p:tav>
                                      </p:tavLst>
                                    </p:anim>
                                    <p:anim calcmode="lin" valueType="num">
                                      <p:cBhvr>
                                        <p:cTn id="15" dur="1000" fill="hold"/>
                                        <p:tgtEl>
                                          <p:spTgt spid="34"/>
                                        </p:tgtEl>
                                        <p:attrNameLst>
                                          <p:attrName>ppt_h</p:attrName>
                                        </p:attrNameLst>
                                      </p:cBhvr>
                                      <p:tavLst>
                                        <p:tav tm="0">
                                          <p:val>
                                            <p:strVal val="#ppt_h"/>
                                          </p:val>
                                        </p:tav>
                                        <p:tav tm="100000">
                                          <p:val>
                                            <p:strVal val="#ppt_h"/>
                                          </p:val>
                                        </p:tav>
                                      </p:tavLst>
                                    </p:anim>
                                    <p:animEffect transition="in" filter="fade">
                                      <p:cBhvr>
                                        <p:cTn id="16" dur="1000"/>
                                        <p:tgtEl>
                                          <p:spTgt spid="3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nodeType="click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p:cTn id="21" dur="1000" fill="hold"/>
                                        <p:tgtEl>
                                          <p:spTgt spid="35"/>
                                        </p:tgtEl>
                                        <p:attrNameLst>
                                          <p:attrName>ppt_w</p:attrName>
                                        </p:attrNameLst>
                                      </p:cBhvr>
                                      <p:tavLst>
                                        <p:tav tm="0">
                                          <p:val>
                                            <p:strVal val="#ppt_w*0.70"/>
                                          </p:val>
                                        </p:tav>
                                        <p:tav tm="100000">
                                          <p:val>
                                            <p:strVal val="#ppt_w"/>
                                          </p:val>
                                        </p:tav>
                                      </p:tavLst>
                                    </p:anim>
                                    <p:anim calcmode="lin" valueType="num">
                                      <p:cBhvr>
                                        <p:cTn id="22" dur="1000" fill="hold"/>
                                        <p:tgtEl>
                                          <p:spTgt spid="35"/>
                                        </p:tgtEl>
                                        <p:attrNameLst>
                                          <p:attrName>ppt_h</p:attrName>
                                        </p:attrNameLst>
                                      </p:cBhvr>
                                      <p:tavLst>
                                        <p:tav tm="0">
                                          <p:val>
                                            <p:strVal val="#ppt_h"/>
                                          </p:val>
                                        </p:tav>
                                        <p:tav tm="100000">
                                          <p:val>
                                            <p:strVal val="#ppt_h"/>
                                          </p:val>
                                        </p:tav>
                                      </p:tavLst>
                                    </p:anim>
                                    <p:animEffect transition="in" filter="fade">
                                      <p:cBhvr>
                                        <p:cTn id="23" dur="1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z="1800">
              <a:solidFill>
                <a:srgbClr val="000000"/>
              </a:solidFill>
              <a:latin typeface="Arial" charset="0"/>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sz="1800">
              <a:solidFill>
                <a:srgbClr val="000000"/>
              </a:solidFill>
              <a:latin typeface="Arial"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800" b="1">
                <a:solidFill>
                  <a:srgbClr val="000000"/>
                </a:solidFill>
                <a:latin typeface="Kristen ITC" pitchFamily="66" charset="0"/>
              </a:rPr>
              <a:t>Además puedes recibir powerpoints en tu correo electrónico suscribiéndote aquí:</a:t>
            </a:r>
            <a:r>
              <a:rPr lang="es-ES_tradnl" sz="1800" b="1">
                <a:solidFill>
                  <a:srgbClr val="0066FF"/>
                </a:solidFill>
                <a:latin typeface="Arial" charset="0"/>
              </a:rPr>
              <a:t> </a:t>
            </a:r>
          </a:p>
          <a:p>
            <a:pPr>
              <a:spcBef>
                <a:spcPct val="50000"/>
              </a:spcBef>
            </a:pPr>
            <a:endParaRPr lang="es-ES" sz="1800" b="1">
              <a:solidFill>
                <a:srgbClr val="0066FF"/>
              </a:solidFill>
              <a:latin typeface="Arial"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e safran .. 05 07 2016">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Le safran .. 05 07 2016</Template>
  <TotalTime>1</TotalTime>
  <Words>550</Words>
  <Application>Microsoft Office PowerPoint</Application>
  <PresentationFormat>Presentación en pantalla (4:3)</PresentationFormat>
  <Paragraphs>92</Paragraphs>
  <Slides>59</Slides>
  <Notes>58</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59</vt:i4>
      </vt:variant>
    </vt:vector>
  </HeadingPairs>
  <TitlesOfParts>
    <vt:vector size="66" baseType="lpstr">
      <vt:lpstr>Times New Roman</vt:lpstr>
      <vt:lpstr>Arial</vt:lpstr>
      <vt:lpstr>Tempus Sans ITC</vt:lpstr>
      <vt:lpstr>Algerian</vt:lpstr>
      <vt:lpstr>PMingLiU</vt:lpstr>
      <vt:lpstr>Le safran .. 05 07 2016</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subject>www.laboutiquedelpowerpoint.com</dc:subject>
  <dc:creator>Jose Luis</dc:creator>
  <cp:lastModifiedBy>Jose Luis</cp:lastModifiedBy>
  <cp:revision>1</cp:revision>
  <dcterms:created xsi:type="dcterms:W3CDTF">2019-01-27T09:57:53Z</dcterms:created>
  <dcterms:modified xsi:type="dcterms:W3CDTF">2019-01-27T09:59:19Z</dcterms:modified>
</cp:coreProperties>
</file>